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E1FAA-F989-1842-9B23-748AC7968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AF287-442D-A400-7A7B-459F17E14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4C265B-3F26-C4E9-ADF3-A37F095B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65B8E2-D9CE-9531-EBFD-F9909728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9A4DD9-82B0-8D60-EB73-1104E2A6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60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C6D1E1-504E-96F8-59C0-F8216212E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E647F1A-CE90-5D04-67BC-A0C30ABB4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C0BC6F-A5B3-6FAF-E790-88745E144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1E03B4-9952-4B08-C8AB-2D532872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57D09E-76F3-AB09-514D-0DE229A2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72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8809716-8EE5-39FE-B6CC-EDAC8AA6D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396DF7-A728-56D1-1D05-7B9CAEF7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BC345D-C1C1-D452-E501-AF54DA0E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121BE4-0F64-31EA-4A2C-662B3FCB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72A188-810C-9C80-DBD6-F05F194B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03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B0EEE-285B-C18F-926D-812651B1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A5ED29-22F4-C46F-157E-AD7093CD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ED451C-5404-E4E1-AD05-CBEFAE77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58906E-9981-9DC4-EF74-CFCDC1A6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1A453F-AEC1-B2A4-928A-4F3DBF7EF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4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E7311-7582-4554-B22C-EC114D9A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904A38E-FF05-F341-FB57-69A200DEC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E37DCE-4A51-7E12-24EA-D779F434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BF5D93-894E-60D0-D4FE-379170A73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945C33-149A-D48E-466B-D6D25084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89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AE8D2-0397-012C-E38E-DDD77F9B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91D7B5-6D2A-1CFD-D880-0E321C67A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46DE21-78D3-8F0A-07F4-69822A67F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636FB4-55F1-3EFF-B822-7B6BA6C5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9B5F01-8437-571C-793A-B72D830A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0037EFA-0C9D-24D0-063D-16830570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16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94B922-F324-187A-2F68-98D11BB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1AC6E9D-35BB-2C4D-54C3-5A91EE7A8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D220B20-7EA2-58DC-76D2-F6E8691DA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45EA85B-3D05-CEBD-B033-5B492B863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A4CC5DA-6E0F-B3D4-3C29-F94864B8D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24CFFA-8014-A88D-1AC5-C9710096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A65EBED-A3CF-A427-A86B-4B9EB9DC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08E22DC-68CA-49EB-B481-1FA877B7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78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10781C-7320-0898-4E46-C158DDEC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262771-2633-8280-83D1-BEAA1EEC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6B0D746-E27B-C250-0ADC-375F2AE0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F1D86D-E8BD-243F-16BE-F84386EC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7BC2C30-3CEE-8FEB-8CDE-B2E772B6D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292F55-C9A4-44E1-DD67-9AD3FD115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8FE8A58-2F85-1B01-08A3-6838E700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790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51D78-2532-FF34-E355-0E3C9AFE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629B37-6B44-43C0-2D8F-C459637B1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22D77C-0AA8-4040-D815-A62FFEC16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B09840-6550-EC96-EC96-46A5842E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E2F4D9-E7D9-0F02-CDF6-C3E7EBCE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947403-27F7-C646-D03A-E6DE5ADC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86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66F872-761D-A7B6-E1E1-335B03D3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0E4AC9F-491F-07B6-0FBD-DF2228994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53F502-1994-F3D9-F355-0F525265F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5CD8CB-99D2-1703-E441-9092DA0A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5C5289-D47F-9C9A-A2F6-D5D3B8A8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C71793-F2ED-4BFF-7085-FF11260E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05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95E9242-9E86-5871-9EE6-9AA6101E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A0E29B-FE7E-2360-9862-BA3D9DCEC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648D9D-50D2-0474-C745-C8628550E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CC256-9E45-44EC-9914-F1DB13B3D890}" type="datetimeFigureOut">
              <a:rPr lang="sv-SE" smtClean="0"/>
              <a:t>2023-04-25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AD19B-3C12-0819-B42D-90C216B5B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4CD072-0F14-726A-83CC-D6EE224A3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9E91-69AF-4A2C-8358-28FEA566E9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6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670541-FB32-EAEB-100B-C33F76E1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242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Uppfödarmöte 26 april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1AE8C9-7E6F-61CE-D82A-A23265E08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2392"/>
            <a:ext cx="10515600" cy="5234571"/>
          </a:xfrm>
        </p:spPr>
        <p:txBody>
          <a:bodyPr>
            <a:normAutofit/>
          </a:bodyPr>
          <a:lstStyle/>
          <a:p>
            <a:r>
              <a:rPr lang="sv-SE" dirty="0"/>
              <a:t>Hjärtkoll		Lokalområde</a:t>
            </a:r>
          </a:p>
          <a:p>
            <a:r>
              <a:rPr lang="sv-SE" dirty="0"/>
              <a:t>BPH			Lokalområde</a:t>
            </a:r>
          </a:p>
          <a:p>
            <a:r>
              <a:rPr lang="sv-SE" dirty="0"/>
              <a:t>MRI-center 	</a:t>
            </a:r>
            <a:r>
              <a:rPr lang="sv-SE"/>
              <a:t>Evidencia</a:t>
            </a:r>
            <a:endParaRPr lang="sv-SE" dirty="0"/>
          </a:p>
          <a:p>
            <a:r>
              <a:rPr lang="sv-SE" dirty="0"/>
              <a:t>Uppfödare och Christine har jobbat fram ett samarbete, detaljer återstår</a:t>
            </a:r>
          </a:p>
          <a:p>
            <a:r>
              <a:rPr lang="sv-SE" dirty="0"/>
              <a:t>Specialistdjursjukhuset Helsingborg (smådjur) här sätts rutinerna</a:t>
            </a:r>
          </a:p>
          <a:p>
            <a:r>
              <a:rPr lang="sv-SE" dirty="0"/>
              <a:t>Södra Djursjukhuset i Stockholm när rutinerna är klara</a:t>
            </a:r>
          </a:p>
          <a:p>
            <a:r>
              <a:rPr lang="sv-SE" dirty="0"/>
              <a:t>Strömsholms Djursjukhus blir troligen nästa </a:t>
            </a:r>
          </a:p>
          <a:p>
            <a:r>
              <a:rPr lang="sv-SE" dirty="0"/>
              <a:t>Dr Paul Mandigers Holland läser av resultatet</a:t>
            </a:r>
          </a:p>
          <a:p>
            <a:r>
              <a:rPr lang="sv-SE" dirty="0"/>
              <a:t>Föredrag om SM i samband med uppfödarmöte under hösten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37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</Words>
  <Application>Microsoft Office PowerPoint</Application>
  <PresentationFormat>Bredbild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Uppfödarmöte 26 april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Uppfödarmöte 26 april 2023</dc:title>
  <dc:creator>Kenneth Persson</dc:creator>
  <cp:lastModifiedBy>Tina Sekreterare</cp:lastModifiedBy>
  <cp:revision>9</cp:revision>
  <dcterms:created xsi:type="dcterms:W3CDTF">2023-04-19T04:57:56Z</dcterms:created>
  <dcterms:modified xsi:type="dcterms:W3CDTF">2023-04-25T18:32:47Z</dcterms:modified>
</cp:coreProperties>
</file>