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57F290-9C91-FE0F-74A3-3382C875B4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073C014-A444-311E-DB3A-1441653D53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A65996-EDEC-6ADA-1E74-B89580FF10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0FE6EA3-EAF2-C46B-5B26-DAA5D510D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F1F3E49-F31B-0873-967C-1225C18B9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2349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B238A1-8438-3C9F-B848-F83B12644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ECDDA06-EE1A-6A65-737E-5794D84E2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C6708B2-D0FC-3DC5-02F3-A0B73CFDB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BD9B58C-BE15-821D-71BF-844B980CA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A35EA80-2B90-3CF4-107C-BF1501489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2966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2F9A6CBB-2FA6-F500-B5B0-926A193E18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146837B-E61D-398A-0B36-EC8A15586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889220B-E0DC-FC83-704A-750A371BE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B21F7E9-E4E9-2A18-5BBD-D204CF359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4EA635-53CB-B7FA-9305-34CD7E2AE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5266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85C016-4CF7-E47A-52A2-8EDA8E977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D802AD-DF7E-A6A7-5A8A-341938B1C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492267A-5980-D97C-C482-9E5421AF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CE5C08-AEAE-3568-C3AE-954E9BE05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063204C-0CD5-E199-DF77-CFEE8BA10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147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95697ED-413E-5487-F9DB-240B8A1D5A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6434F98-12A9-5CE3-92E4-0CAF77B2D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2FC97E7-8C8E-D05E-3E0A-AB20161CD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32003B6-DB22-DC9B-9746-37337DCED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9D81AF-227F-2A93-DA65-1CFD8323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4791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427E91-8DDC-189A-1D61-43E5F2241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A8FB2F-E5ED-4012-A161-E39BDEED67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675259D-3215-8EBD-24B9-64C9DCF1B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BC949B6-41C4-F697-0663-7114DEBA3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F475D29-9C92-4CB6-B4A2-ECF312D5C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2FBDD01-C7D8-E756-E5B5-0D63544F5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9471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BBE744-A8AC-ADB6-4B81-B406C94B2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EB0D4CB-356C-4F64-854C-35CDCEB5B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D2EC5838-FEE5-FF1F-102C-09BE83E3C8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2F31CFF-53A1-F638-BEC8-4F0ED32099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F5C65DA-B8D2-A77A-F5EE-0C52E9C087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5E4A8F6-C832-3948-53D5-4A310B38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F831208-8F14-D1A0-9877-C9D8ACA39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29BC78F-0073-9CB0-CEC7-907AAE7C9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0847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7CF249-13EB-15CD-D16D-6362945F8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53F7540-A610-7D87-B3C1-6760FC519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AA518F5-99BA-236A-4D4A-EE08841A1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CAFC66D-C117-605F-0472-21B6C941F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6531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A68FB8F3-9139-435D-98CF-42E46206F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444394B-6FFF-94F0-D4EF-17F39E334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B507224-5148-5757-6C73-FBCC61E09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32848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99FAEA3-0DF5-34E5-B0F7-F1C08697D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EA7C76E-B4A5-7207-CE71-0301BC256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1F1943E8-1EAE-FE6D-D1DC-9730CB29D2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F1598F4-D07C-4D0A-0716-33BA1ED8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1CD2FCD-0A8C-5D13-4FED-6E6D1481F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E7E228C-97BF-D557-6FC5-04FC1DBDB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5378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4B7566-1D0F-7A9D-26FA-E32A49898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BB239B7-B26B-F74F-908D-9A3D5B1937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60750AA-207E-7919-A1CD-3D358EF8D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7BA69D3-AEBA-6F3E-39FC-2C0E15DA9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1CC85-8C16-4E21-814F-70647C9EDE14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9289B9C-9F2C-E520-C184-37CB86145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A17BAE2-1E1A-5172-43B9-D284C490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727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BCC861C-81AE-E100-2D52-EA6D7ACA7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16A224F-D3E9-36CB-0F3A-487835D87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B4321F3-5FE0-0AAF-F7C7-B02908CE57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1CC85-8C16-4E21-814F-70647C9EDE14}" type="datetimeFigureOut">
              <a:rPr lang="sv-SE" smtClean="0"/>
              <a:t>2023-02-22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26712C-26A9-A951-5610-CF7DA5AB15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2B3BCAF-82E6-4B7D-0A04-A260B341A8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AA0784-9AC2-45E6-8EFF-7D8AF807942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6158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0ED3C6-D7BE-CA6F-9342-6F2E30F5E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5887"/>
          </a:xfrm>
        </p:spPr>
        <p:txBody>
          <a:bodyPr/>
          <a:lstStyle/>
          <a:p>
            <a:pPr algn="ctr"/>
            <a:r>
              <a:rPr lang="sv-SE" dirty="0"/>
              <a:t>MRI scanning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8D7626-B40E-A533-81D9-E1E174407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1012"/>
            <a:ext cx="10515600" cy="5075951"/>
          </a:xfrm>
        </p:spPr>
        <p:txBody>
          <a:bodyPr/>
          <a:lstStyle/>
          <a:p>
            <a:r>
              <a:rPr lang="sv-SE" sz="2400" dirty="0">
                <a:effectLst/>
                <a:ea typeface="Calibri" panose="020F0502020204030204" pitchFamily="34" charset="0"/>
              </a:rPr>
              <a:t>Inget SKK hälsoprogram nivå 1 avseende SM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Registrering resultat från scanning sker i Cavaliersällskapets regi</a:t>
            </a:r>
          </a:p>
          <a:p>
            <a:r>
              <a:rPr lang="sv-SE" sz="2400" dirty="0">
                <a:ea typeface="Calibri" panose="020F0502020204030204" pitchFamily="34" charset="0"/>
              </a:rPr>
              <a:t>GDPR dok för registrering hos Cavaliersällskapet och ev. hos SKK framöver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Offentligt register på Cavaliersällskapets hemsida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3 år är gränsen för officiellt resultat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Resultat före 3 år registreras som preliminärt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Godkänd avläsare: BVA England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Avläsningar godkänds även från: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Dr Paul Mandigers Holland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Dr Martin </a:t>
            </a:r>
            <a:r>
              <a:rPr lang="sv-SE" sz="2400" dirty="0" err="1">
                <a:effectLst/>
                <a:ea typeface="Calibri" panose="020F0502020204030204" pitchFamily="34" charset="0"/>
              </a:rPr>
              <a:t>Deutchland</a:t>
            </a:r>
            <a:r>
              <a:rPr lang="sv-SE" sz="2400" dirty="0">
                <a:effectLst/>
                <a:ea typeface="Calibri" panose="020F0502020204030204" pitchFamily="34" charset="0"/>
              </a:rPr>
              <a:t> Tyskland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26057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8F2D02C-A50C-0215-0DC4-8F4EE56B1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pPr algn="ctr"/>
            <a:r>
              <a:rPr lang="sv-SE" dirty="0"/>
              <a:t>Mentalitet BPH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5E57FA-8AB7-1EAE-CC02-E36DBAFD6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608"/>
            <a:ext cx="10515600" cy="5149266"/>
          </a:xfrm>
        </p:spPr>
        <p:txBody>
          <a:bodyPr/>
          <a:lstStyle/>
          <a:p>
            <a:r>
              <a:rPr lang="sv-SE" sz="2400" dirty="0">
                <a:effectLst/>
                <a:ea typeface="Calibri" panose="020F0502020204030204" pitchFamily="34" charset="0"/>
              </a:rPr>
              <a:t>Inget samlat resultat per hund tas fram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Resultat per moment anges för Rasen, Hunden och Avvikelse (mot genomsnitt)</a:t>
            </a:r>
          </a:p>
          <a:p>
            <a:r>
              <a:rPr lang="sv-SE" sz="2400" dirty="0">
                <a:effectLst/>
                <a:ea typeface="Calibri" panose="020F0502020204030204" pitchFamily="34" charset="0"/>
              </a:rPr>
              <a:t>Värderas i förhållande till Rasens genomsnitt</a:t>
            </a:r>
          </a:p>
          <a:p>
            <a:r>
              <a:rPr lang="sv-SE" sz="2400" dirty="0">
                <a:ea typeface="Calibri" panose="020F0502020204030204" pitchFamily="34" charset="0"/>
              </a:rPr>
              <a:t>2005 – 2021 gjordes 251 starter, 2022 ej sammanställt för dagen</a:t>
            </a:r>
          </a:p>
          <a:p>
            <a:r>
              <a:rPr lang="sv-SE" sz="2400" dirty="0">
                <a:ea typeface="Calibri" panose="020F0502020204030204" pitchFamily="34" charset="0"/>
              </a:rPr>
              <a:t>Avelsdata har </a:t>
            </a:r>
            <a:r>
              <a:rPr lang="sv-SE" sz="2400" dirty="0">
                <a:effectLst/>
                <a:ea typeface="Calibri" panose="020F0502020204030204" pitchFamily="34" charset="0"/>
              </a:rPr>
              <a:t>BPH översikt årligen – ej månadsvis</a:t>
            </a:r>
          </a:p>
          <a:p>
            <a:endParaRPr lang="sv-SE" sz="24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sv-SE" sz="2400" dirty="0">
              <a:effectLst/>
              <a:ea typeface="Calibri" panose="020F0502020204030204" pitchFamily="34" charset="0"/>
            </a:endParaRPr>
          </a:p>
          <a:p>
            <a:endParaRPr lang="sv-SE" sz="2400" dirty="0"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oneComWebmail-Bildobjekt 1">
            <a:extLst>
              <a:ext uri="{FF2B5EF4-FFF2-40B4-BE49-F238E27FC236}">
                <a16:creationId xmlns:a16="http://schemas.microsoft.com/office/drawing/2014/main" id="{49F2F116-818B-F1FA-7A4C-F76297A51C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3980" y="3605097"/>
            <a:ext cx="3965708" cy="2739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B550D854-AAC8-0F1E-E3F6-080EB0B510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1313" y="3509732"/>
            <a:ext cx="1524132" cy="266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89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115</Words>
  <Application>Microsoft Office PowerPoint</Application>
  <PresentationFormat>Bredbild</PresentationFormat>
  <Paragraphs>19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MRI scanning</vt:lpstr>
      <vt:lpstr>Mentalitet BPH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Kenneth Persson</dc:creator>
  <cp:lastModifiedBy>Tina Sekreterare</cp:lastModifiedBy>
  <cp:revision>21</cp:revision>
  <dcterms:created xsi:type="dcterms:W3CDTF">2023-01-30T08:47:34Z</dcterms:created>
  <dcterms:modified xsi:type="dcterms:W3CDTF">2023-02-22T21:14:21Z</dcterms:modified>
</cp:coreProperties>
</file>