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303" r:id="rId7"/>
    <p:sldId id="257" r:id="rId8"/>
    <p:sldId id="279" r:id="rId9"/>
    <p:sldId id="278" r:id="rId10"/>
    <p:sldId id="304" r:id="rId11"/>
    <p:sldId id="305" r:id="rId12"/>
    <p:sldId id="306" r:id="rId13"/>
    <p:sldId id="307" r:id="rId14"/>
    <p:sldId id="308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2933830-C023-44E3-BCDB-CC09F5582880}">
          <p14:sldIdLst>
            <p14:sldId id="256"/>
            <p14:sldId id="258"/>
            <p14:sldId id="259"/>
            <p14:sldId id="260"/>
            <p14:sldId id="261"/>
            <p14:sldId id="303"/>
            <p14:sldId id="257"/>
            <p14:sldId id="279"/>
            <p14:sldId id="278"/>
            <p14:sldId id="304"/>
            <p14:sldId id="305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Sekreterare" userId="797ab50d-89e1-4e99-b822-f5c681007bec" providerId="ADAL" clId="{B6586646-A35B-4EEF-9551-B2F0DCA6A754}"/>
    <pc:docChg chg="modSld">
      <pc:chgData name="Tina Sekreterare" userId="797ab50d-89e1-4e99-b822-f5c681007bec" providerId="ADAL" clId="{B6586646-A35B-4EEF-9551-B2F0DCA6A754}" dt="2023-02-11T12:22:13.965" v="1" actId="20577"/>
      <pc:docMkLst>
        <pc:docMk/>
      </pc:docMkLst>
      <pc:sldChg chg="modSp mod">
        <pc:chgData name="Tina Sekreterare" userId="797ab50d-89e1-4e99-b822-f5c681007bec" providerId="ADAL" clId="{B6586646-A35B-4EEF-9551-B2F0DCA6A754}" dt="2023-02-11T12:22:13.965" v="1" actId="20577"/>
        <pc:sldMkLst>
          <pc:docMk/>
          <pc:sldMk cId="4255059920" sldId="256"/>
        </pc:sldMkLst>
        <pc:spChg chg="mod">
          <ac:chgData name="Tina Sekreterare" userId="797ab50d-89e1-4e99-b822-f5c681007bec" providerId="ADAL" clId="{B6586646-A35B-4EEF-9551-B2F0DCA6A754}" dt="2023-02-11T12:22:13.965" v="1" actId="20577"/>
          <ac:spMkLst>
            <pc:docMk/>
            <pc:sldMk cId="4255059920" sldId="256"/>
            <ac:spMk id="2" creationId="{39F04412-A503-87B4-5C69-CAB5D103C40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8e3ced305699b0d/Rolfs/1%20Medlemsregistret/2022/Registrerade%20hundar%20per%20m&#229;nad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8e3ced305699b0d/Rolfs/1%20Medlemsregistret/2022/SKK%20gruppen/Inneh&#229;ll%20m&#229;nadsm&#246;ten%20uppf/Hj&#228;rta%20UA%208%20%5e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/>
              <a:t>Antal registrerade Importer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3.2764130720710133E-2"/>
          <c:y val="7.7621530873246553E-2"/>
          <c:w val="0.95219963809718167"/>
          <c:h val="0.83197362493074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'[Registrerade hundar per månad 2022.xlsx]svenskfödda och imp'!$J$18</c:f>
              <c:strCache>
                <c:ptCount val="1"/>
                <c:pt idx="0">
                  <c:v>Importer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'[Registrerade hundar per månad 2022.xlsx]svenskfödda och imp'!$K$17:$T$17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'[Registrerade hundar per månad 2022.xlsx]svenskfödda och imp'!$K$18:$T$18</c:f>
              <c:numCache>
                <c:formatCode>General</c:formatCode>
                <c:ptCount val="10"/>
                <c:pt idx="0">
                  <c:v>34</c:v>
                </c:pt>
                <c:pt idx="1">
                  <c:v>24</c:v>
                </c:pt>
                <c:pt idx="2">
                  <c:v>20</c:v>
                </c:pt>
                <c:pt idx="3">
                  <c:v>24</c:v>
                </c:pt>
                <c:pt idx="4">
                  <c:v>13</c:v>
                </c:pt>
                <c:pt idx="5">
                  <c:v>10</c:v>
                </c:pt>
                <c:pt idx="6">
                  <c:v>12</c:v>
                </c:pt>
                <c:pt idx="7">
                  <c:v>12</c:v>
                </c:pt>
                <c:pt idx="8">
                  <c:v>9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F-4416-813A-A56161283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8303616"/>
        <c:axId val="1498305280"/>
      </c:barChart>
      <c:catAx>
        <c:axId val="14983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98305280"/>
        <c:crosses val="autoZero"/>
        <c:auto val="1"/>
        <c:lblAlgn val="ctr"/>
        <c:lblOffset val="100"/>
        <c:noMultiLvlLbl val="0"/>
      </c:catAx>
      <c:valAx>
        <c:axId val="14983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49830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Antal hjärta</a:t>
            </a:r>
            <a:r>
              <a:rPr lang="en-US" sz="1800" b="1" baseline="0"/>
              <a:t> </a:t>
            </a:r>
            <a:r>
              <a:rPr lang="en-US" sz="1800" b="1"/>
              <a:t>UA på Cavalierer över 8 år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'[Hjärta UA 8 ^M.xlsx]ANTAL PER MÅNAD'!$D$5</c:f>
              <c:strCache>
                <c:ptCount val="1"/>
                <c:pt idx="0">
                  <c:v>Tik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'[Hjärta UA 8 ^M.xlsx]ANTAL PER MÅNAD'!$C$6:$C$10</c:f>
              <c:strCache>
                <c:ptCount val="5"/>
                <c:pt idx="0">
                  <c:v>Augusti</c:v>
                </c:pt>
                <c:pt idx="1">
                  <c:v>September</c:v>
                </c:pt>
                <c:pt idx="2">
                  <c:v>Oktober</c:v>
                </c:pt>
                <c:pt idx="3">
                  <c:v>November</c:v>
                </c:pt>
                <c:pt idx="4">
                  <c:v>December</c:v>
                </c:pt>
              </c:strCache>
            </c:strRef>
          </c:cat>
          <c:val>
            <c:numRef>
              <c:f>'[Hjärta UA 8 ^M.xlsx]ANTAL PER MÅNAD'!$D$6:$D$10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A-473E-97FC-9C9C9AAFADD7}"/>
            </c:ext>
          </c:extLst>
        </c:ser>
        <c:ser>
          <c:idx val="1"/>
          <c:order val="1"/>
          <c:tx>
            <c:strRef>
              <c:f>'[Hjärta UA 8 ^M.xlsx]ANTAL PER MÅNAD'!$E$5</c:f>
              <c:strCache>
                <c:ptCount val="1"/>
                <c:pt idx="0">
                  <c:v>Hane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'[Hjärta UA 8 ^M.xlsx]ANTAL PER MÅNAD'!$C$6:$C$10</c:f>
              <c:strCache>
                <c:ptCount val="5"/>
                <c:pt idx="0">
                  <c:v>Augusti</c:v>
                </c:pt>
                <c:pt idx="1">
                  <c:v>September</c:v>
                </c:pt>
                <c:pt idx="2">
                  <c:v>Oktober</c:v>
                </c:pt>
                <c:pt idx="3">
                  <c:v>November</c:v>
                </c:pt>
                <c:pt idx="4">
                  <c:v>December</c:v>
                </c:pt>
              </c:strCache>
            </c:strRef>
          </c:cat>
          <c:val>
            <c:numRef>
              <c:f>'[Hjärta UA 8 ^M.xlsx]ANTAL PER MÅNAD'!$E$6:$E$10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A-473E-97FC-9C9C9AAFA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3264144"/>
        <c:axId val="1023263728"/>
      </c:barChart>
      <c:lineChart>
        <c:grouping val="standard"/>
        <c:varyColors val="0"/>
        <c:ser>
          <c:idx val="2"/>
          <c:order val="2"/>
          <c:tx>
            <c:strRef>
              <c:f>'[Hjärta UA 8 ^M.xlsx]ANTAL PER MÅNAD'!$F$5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41275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'[Hjärta UA 8 ^M.xlsx]ANTAL PER MÅNAD'!$C$6:$C$10</c:f>
              <c:strCache>
                <c:ptCount val="5"/>
                <c:pt idx="0">
                  <c:v>Augusti</c:v>
                </c:pt>
                <c:pt idx="1">
                  <c:v>September</c:v>
                </c:pt>
                <c:pt idx="2">
                  <c:v>Oktober</c:v>
                </c:pt>
                <c:pt idx="3">
                  <c:v>November</c:v>
                </c:pt>
                <c:pt idx="4">
                  <c:v>December</c:v>
                </c:pt>
              </c:strCache>
            </c:strRef>
          </c:cat>
          <c:val>
            <c:numRef>
              <c:f>'[Hjärta UA 8 ^M.xlsx]ANTAL PER MÅNAD'!$F$6:$F$10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7</c:v>
                </c:pt>
                <c:pt idx="3">
                  <c:v>18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7A-473E-97FC-9C9C9AAFA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264144"/>
        <c:axId val="1023263728"/>
      </c:lineChart>
      <c:catAx>
        <c:axId val="10232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23263728"/>
        <c:crosses val="autoZero"/>
        <c:auto val="1"/>
        <c:lblAlgn val="ctr"/>
        <c:lblOffset val="100"/>
        <c:noMultiLvlLbl val="0"/>
      </c:catAx>
      <c:valAx>
        <c:axId val="102326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2326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E96AE-3CEF-40E3-8FD5-536E16117E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v-SE"/>
        </a:p>
      </dgm:t>
    </dgm:pt>
    <dgm:pt modelId="{764C76F8-724A-4369-8A5C-F9FC6348AB64}">
      <dgm:prSet phldrT="[Text]" custT="1"/>
      <dgm:spPr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Avelsdjur</a:t>
          </a:r>
        </a:p>
      </dgm:t>
    </dgm:pt>
    <dgm:pt modelId="{3745E3F1-7BFE-432D-AF38-3D1A274D86C9}" type="parTrans" cxnId="{B38C6F30-A6E6-4C0A-9768-01A0F3B98E4D}">
      <dgm:prSet/>
      <dgm:spPr/>
      <dgm:t>
        <a:bodyPr/>
        <a:lstStyle/>
        <a:p>
          <a:endParaRPr lang="sv-SE"/>
        </a:p>
      </dgm:t>
    </dgm:pt>
    <dgm:pt modelId="{354EDC93-CD5F-496D-869C-D790ECB64B0D}" type="sibTrans" cxnId="{B38C6F30-A6E6-4C0A-9768-01A0F3B98E4D}">
      <dgm:prSet/>
      <dgm:spPr/>
      <dgm:t>
        <a:bodyPr/>
        <a:lstStyle/>
        <a:p>
          <a:endParaRPr lang="sv-SE"/>
        </a:p>
      </dgm:t>
    </dgm:pt>
    <dgm:pt modelId="{680295BC-DD94-402D-8E10-4F45344D73E4}">
      <dgm:prSet phldrT="[Text]"/>
      <dgm:spPr>
        <a:solidFill>
          <a:srgbClr val="92D050"/>
        </a:solidFill>
      </dgm:spPr>
      <dgm:t>
        <a:bodyPr/>
        <a:lstStyle/>
        <a:p>
          <a:r>
            <a:rPr lang="sv-SE"/>
            <a:t>Fader</a:t>
          </a:r>
        </a:p>
      </dgm:t>
    </dgm:pt>
    <dgm:pt modelId="{1D349B0E-AED3-4AFA-9531-FBF2437B7608}" type="parTrans" cxnId="{578958C6-5F11-4D67-B6AD-4D03C697035D}">
      <dgm:prSet/>
      <dgm:spPr/>
      <dgm:t>
        <a:bodyPr/>
        <a:lstStyle/>
        <a:p>
          <a:endParaRPr lang="sv-SE"/>
        </a:p>
      </dgm:t>
    </dgm:pt>
    <dgm:pt modelId="{EA35D6CB-821A-44CE-9F29-211EE39EB299}" type="sibTrans" cxnId="{578958C6-5F11-4D67-B6AD-4D03C697035D}">
      <dgm:prSet/>
      <dgm:spPr/>
      <dgm:t>
        <a:bodyPr/>
        <a:lstStyle/>
        <a:p>
          <a:endParaRPr lang="sv-SE"/>
        </a:p>
      </dgm:t>
    </dgm:pt>
    <dgm:pt modelId="{FCF75A8E-0668-4F81-9763-3DAA5D63025F}">
      <dgm:prSet phldrT="[Text]"/>
      <dgm:spPr>
        <a:solidFill>
          <a:srgbClr val="92D050"/>
        </a:solidFill>
      </dgm:spPr>
      <dgm:t>
        <a:bodyPr/>
        <a:lstStyle/>
        <a:p>
          <a:r>
            <a:rPr lang="sv-SE"/>
            <a:t>Moder</a:t>
          </a:r>
        </a:p>
      </dgm:t>
    </dgm:pt>
    <dgm:pt modelId="{AF317085-CA37-48D9-BB5B-0904A58EBE67}" type="parTrans" cxnId="{AD9087CA-82BC-410B-AC61-6BE2D9F07985}">
      <dgm:prSet/>
      <dgm:spPr/>
      <dgm:t>
        <a:bodyPr/>
        <a:lstStyle/>
        <a:p>
          <a:endParaRPr lang="sv-SE"/>
        </a:p>
      </dgm:t>
    </dgm:pt>
    <dgm:pt modelId="{0209DC09-9C7C-413E-B4C8-E9207E146559}" type="sibTrans" cxnId="{AD9087CA-82BC-410B-AC61-6BE2D9F07985}">
      <dgm:prSet/>
      <dgm:spPr/>
      <dgm:t>
        <a:bodyPr/>
        <a:lstStyle/>
        <a:p>
          <a:endParaRPr lang="sv-SE"/>
        </a:p>
      </dgm:t>
    </dgm:pt>
    <dgm:pt modelId="{CD066FED-6395-4F08-897B-122F2361E3F7}">
      <dgm:prSet phldrT="[Text]"/>
      <dgm:spPr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r>
            <a:rPr lang="sv-SE"/>
            <a:t>Morfars Mor</a:t>
          </a:r>
        </a:p>
      </dgm:t>
    </dgm:pt>
    <dgm:pt modelId="{52B8CDFB-7C03-414A-9F4D-87E7A703AC49}" type="parTrans" cxnId="{EF0B9650-E07B-47A1-A75E-D2B4FD146B92}">
      <dgm:prSet/>
      <dgm:spPr/>
      <dgm:t>
        <a:bodyPr/>
        <a:lstStyle/>
        <a:p>
          <a:endParaRPr lang="sv-SE"/>
        </a:p>
      </dgm:t>
    </dgm:pt>
    <dgm:pt modelId="{E41E4215-58D2-48F4-B511-406D84AA1BA0}" type="sibTrans" cxnId="{EF0B9650-E07B-47A1-A75E-D2B4FD146B92}">
      <dgm:prSet/>
      <dgm:spPr/>
      <dgm:t>
        <a:bodyPr/>
        <a:lstStyle/>
        <a:p>
          <a:endParaRPr lang="sv-SE"/>
        </a:p>
      </dgm:t>
    </dgm:pt>
    <dgm:pt modelId="{D2C1DC49-4567-4A10-91AB-49F3014A4363}">
      <dgm:prSet/>
      <dgm:spPr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r>
            <a:rPr lang="sv-SE"/>
            <a:t>Mormors Mor</a:t>
          </a:r>
        </a:p>
      </dgm:t>
    </dgm:pt>
    <dgm:pt modelId="{3CAE08C8-F100-4B2A-A70B-FA462D3EDE99}" type="parTrans" cxnId="{DE04C173-1CC7-4D0B-A763-070DA2F0D060}">
      <dgm:prSet/>
      <dgm:spPr/>
      <dgm:t>
        <a:bodyPr/>
        <a:lstStyle/>
        <a:p>
          <a:endParaRPr lang="sv-SE"/>
        </a:p>
      </dgm:t>
    </dgm:pt>
    <dgm:pt modelId="{6E6718AE-2A8A-48B9-95A8-928F7A488D6C}" type="sibTrans" cxnId="{DE04C173-1CC7-4D0B-A763-070DA2F0D060}">
      <dgm:prSet/>
      <dgm:spPr/>
      <dgm:t>
        <a:bodyPr/>
        <a:lstStyle/>
        <a:p>
          <a:endParaRPr lang="sv-SE"/>
        </a:p>
      </dgm:t>
    </dgm:pt>
    <dgm:pt modelId="{46BB42DB-A9F9-4A74-9028-317D87F0F054}">
      <dgm:prSet custT="1"/>
      <dgm:spPr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Farfars   Far</a:t>
          </a:r>
        </a:p>
      </dgm:t>
    </dgm:pt>
    <dgm:pt modelId="{25272604-EAB1-433A-8C03-2E3B42D864BF}" type="parTrans" cxnId="{6D4CEC74-FE54-491B-ABE9-418892E20F46}">
      <dgm:prSet/>
      <dgm:spPr/>
      <dgm:t>
        <a:bodyPr/>
        <a:lstStyle/>
        <a:p>
          <a:endParaRPr lang="sv-SE"/>
        </a:p>
      </dgm:t>
    </dgm:pt>
    <dgm:pt modelId="{114ABECE-C2BC-4B7C-B4A8-AA3213CB5F84}" type="sibTrans" cxnId="{6D4CEC74-FE54-491B-ABE9-418892E20F46}">
      <dgm:prSet/>
      <dgm:spPr/>
      <dgm:t>
        <a:bodyPr/>
        <a:lstStyle/>
        <a:p>
          <a:endParaRPr lang="sv-SE"/>
        </a:p>
      </dgm:t>
    </dgm:pt>
    <dgm:pt modelId="{94EC348C-57DD-4820-9860-FDB342A0B845}">
      <dgm:prSet custT="1"/>
      <dgm:spPr>
        <a:noFill/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Farmors Mor     </a:t>
          </a:r>
        </a:p>
      </dgm:t>
    </dgm:pt>
    <dgm:pt modelId="{165FB82E-19F5-4C43-8CB7-59E5C6EC7456}" type="parTrans" cxnId="{8962198B-B9F3-40C7-92CD-FBAC09F1DDC0}">
      <dgm:prSet/>
      <dgm:spPr/>
      <dgm:t>
        <a:bodyPr/>
        <a:lstStyle/>
        <a:p>
          <a:endParaRPr lang="sv-SE"/>
        </a:p>
      </dgm:t>
    </dgm:pt>
    <dgm:pt modelId="{B3EA55A9-0491-46FF-A844-3ED32102A05B}" type="sibTrans" cxnId="{8962198B-B9F3-40C7-92CD-FBAC09F1DDC0}">
      <dgm:prSet/>
      <dgm:spPr/>
      <dgm:t>
        <a:bodyPr/>
        <a:lstStyle/>
        <a:p>
          <a:endParaRPr lang="sv-SE"/>
        </a:p>
      </dgm:t>
    </dgm:pt>
    <dgm:pt modelId="{BBAFD7F2-AF7B-424E-8D32-20217F6F2C00}">
      <dgm:prSet custT="1"/>
      <dgm:spPr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Farmors Far</a:t>
          </a:r>
        </a:p>
      </dgm:t>
    </dgm:pt>
    <dgm:pt modelId="{41371F6C-5C3A-431C-8FAF-5F506681A76C}" type="parTrans" cxnId="{55F4B355-20D0-4E00-8204-06784440228C}">
      <dgm:prSet/>
      <dgm:spPr/>
      <dgm:t>
        <a:bodyPr/>
        <a:lstStyle/>
        <a:p>
          <a:endParaRPr lang="sv-SE"/>
        </a:p>
      </dgm:t>
    </dgm:pt>
    <dgm:pt modelId="{EDFB24CF-9AFE-4A05-9EDA-A5437E601431}" type="sibTrans" cxnId="{55F4B355-20D0-4E00-8204-06784440228C}">
      <dgm:prSet/>
      <dgm:spPr/>
      <dgm:t>
        <a:bodyPr/>
        <a:lstStyle/>
        <a:p>
          <a:endParaRPr lang="sv-SE"/>
        </a:p>
      </dgm:t>
    </dgm:pt>
    <dgm:pt modelId="{779C13D8-0647-4C58-84C5-B93DEB0AABAA}">
      <dgm:prSet/>
      <dgm:spPr>
        <a:solidFill>
          <a:srgbClr val="FF0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r>
            <a:rPr lang="sv-SE"/>
            <a:t>Moders Fader</a:t>
          </a:r>
        </a:p>
      </dgm:t>
    </dgm:pt>
    <dgm:pt modelId="{8C316F95-4459-4923-93F2-77F1E6DA3903}" type="parTrans" cxnId="{58ED55E5-8A80-4347-B65F-568A004A8429}">
      <dgm:prSet/>
      <dgm:spPr/>
      <dgm:t>
        <a:bodyPr/>
        <a:lstStyle/>
        <a:p>
          <a:endParaRPr lang="sv-SE"/>
        </a:p>
      </dgm:t>
    </dgm:pt>
    <dgm:pt modelId="{E16D9792-A7A9-43C4-AA95-713B22A9B6B2}" type="sibTrans" cxnId="{58ED55E5-8A80-4347-B65F-568A004A8429}">
      <dgm:prSet/>
      <dgm:spPr/>
      <dgm:t>
        <a:bodyPr/>
        <a:lstStyle/>
        <a:p>
          <a:endParaRPr lang="sv-SE"/>
        </a:p>
      </dgm:t>
    </dgm:pt>
    <dgm:pt modelId="{AEBC6811-3492-4FEA-90F1-E491FCC9942F}">
      <dgm:prSet/>
      <dgm:spPr>
        <a:solidFill>
          <a:srgbClr val="FF0000"/>
        </a:solidFill>
      </dgm:spPr>
      <dgm:t>
        <a:bodyPr/>
        <a:lstStyle/>
        <a:p>
          <a:r>
            <a:rPr lang="sv-SE" dirty="0"/>
            <a:t>Morfars Far</a:t>
          </a:r>
        </a:p>
      </dgm:t>
    </dgm:pt>
    <dgm:pt modelId="{7AE0AFE4-2144-4D69-89D5-A7F20FC66C36}" type="parTrans" cxnId="{261C1A51-BD6A-4337-AD06-7B160920AE8E}">
      <dgm:prSet/>
      <dgm:spPr/>
      <dgm:t>
        <a:bodyPr/>
        <a:lstStyle/>
        <a:p>
          <a:endParaRPr lang="sv-SE"/>
        </a:p>
      </dgm:t>
    </dgm:pt>
    <dgm:pt modelId="{46B312D5-8786-408D-851A-82460BDADDD2}" type="sibTrans" cxnId="{261C1A51-BD6A-4337-AD06-7B160920AE8E}">
      <dgm:prSet/>
      <dgm:spPr/>
      <dgm:t>
        <a:bodyPr/>
        <a:lstStyle/>
        <a:p>
          <a:endParaRPr lang="sv-SE"/>
        </a:p>
      </dgm:t>
    </dgm:pt>
    <dgm:pt modelId="{CBEA97D0-1754-41DC-BEAD-EFF878B17907}">
      <dgm:prSet custT="1"/>
      <dgm:spPr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Moders moder</a:t>
          </a:r>
        </a:p>
      </dgm:t>
    </dgm:pt>
    <dgm:pt modelId="{75B23FAA-D7C6-4C4A-A2E1-E9473DC15CE4}" type="parTrans" cxnId="{005802B2-5A87-4367-A1AB-5ED751C8C607}">
      <dgm:prSet/>
      <dgm:spPr/>
      <dgm:t>
        <a:bodyPr/>
        <a:lstStyle/>
        <a:p>
          <a:endParaRPr lang="sv-SE"/>
        </a:p>
      </dgm:t>
    </dgm:pt>
    <dgm:pt modelId="{8FBF5B5D-C232-4E89-9F4E-A72AEA8E3038}" type="sibTrans" cxnId="{005802B2-5A87-4367-A1AB-5ED751C8C607}">
      <dgm:prSet/>
      <dgm:spPr/>
      <dgm:t>
        <a:bodyPr/>
        <a:lstStyle/>
        <a:p>
          <a:endParaRPr lang="sv-SE"/>
        </a:p>
      </dgm:t>
    </dgm:pt>
    <dgm:pt modelId="{668A6E83-1312-4DF5-BBCC-315311D4EAAE}">
      <dgm:prSet/>
      <dgm:spPr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r>
            <a:rPr lang="sv-SE"/>
            <a:t>Mormors Far</a:t>
          </a:r>
        </a:p>
      </dgm:t>
    </dgm:pt>
    <dgm:pt modelId="{B0F1BBF6-A577-456C-8F23-722ADED00DBB}" type="parTrans" cxnId="{40B42596-5431-452F-B4BC-EF7BBBFD0481}">
      <dgm:prSet/>
      <dgm:spPr/>
      <dgm:t>
        <a:bodyPr/>
        <a:lstStyle/>
        <a:p>
          <a:endParaRPr lang="sv-SE"/>
        </a:p>
      </dgm:t>
    </dgm:pt>
    <dgm:pt modelId="{52B78C1C-1F3A-47D8-B450-348F4E12A06C}" type="sibTrans" cxnId="{40B42596-5431-452F-B4BC-EF7BBBFD0481}">
      <dgm:prSet/>
      <dgm:spPr/>
      <dgm:t>
        <a:bodyPr/>
        <a:lstStyle/>
        <a:p>
          <a:endParaRPr lang="sv-SE"/>
        </a:p>
      </dgm:t>
    </dgm:pt>
    <dgm:pt modelId="{55117E2A-7BB3-4E21-BC56-65862E7C4A0F}">
      <dgm:prSet custT="1"/>
      <dgm:spPr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Farfars Mor</a:t>
          </a:r>
        </a:p>
      </dgm:t>
    </dgm:pt>
    <dgm:pt modelId="{B97A3BBE-FAE7-4BC6-8378-1E6EC02888EA}" type="sibTrans" cxnId="{914ED610-B402-4218-B77E-572733479171}">
      <dgm:prSet/>
      <dgm:spPr/>
      <dgm:t>
        <a:bodyPr/>
        <a:lstStyle/>
        <a:p>
          <a:endParaRPr lang="sv-SE"/>
        </a:p>
      </dgm:t>
    </dgm:pt>
    <dgm:pt modelId="{A531B5B2-9476-432B-89A8-F3AB5312BD63}" type="parTrans" cxnId="{914ED610-B402-4218-B77E-572733479171}">
      <dgm:prSet/>
      <dgm:spPr/>
      <dgm:t>
        <a:bodyPr/>
        <a:lstStyle/>
        <a:p>
          <a:endParaRPr lang="sv-SE"/>
        </a:p>
      </dgm:t>
    </dgm:pt>
    <dgm:pt modelId="{7529B8E6-CC05-4CD0-B923-720D5A34B591}">
      <dgm:prSet custT="1"/>
      <dgm:spPr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Faders moder</a:t>
          </a:r>
        </a:p>
      </dgm:t>
    </dgm:pt>
    <dgm:pt modelId="{568CCB86-0DA6-4482-9E55-CBB3467F3744}" type="sibTrans" cxnId="{875C3F3B-48CC-48FB-AD2C-6DD14AE83F8C}">
      <dgm:prSet/>
      <dgm:spPr/>
      <dgm:t>
        <a:bodyPr/>
        <a:lstStyle/>
        <a:p>
          <a:endParaRPr lang="sv-SE"/>
        </a:p>
      </dgm:t>
    </dgm:pt>
    <dgm:pt modelId="{5A105429-B0A5-4C02-80EE-18E6C1DD1858}" type="parTrans" cxnId="{875C3F3B-48CC-48FB-AD2C-6DD14AE83F8C}">
      <dgm:prSet/>
      <dgm:spPr/>
      <dgm:t>
        <a:bodyPr/>
        <a:lstStyle/>
        <a:p>
          <a:endParaRPr lang="sv-SE"/>
        </a:p>
      </dgm:t>
    </dgm:pt>
    <dgm:pt modelId="{F37E7752-6137-4696-B6BD-C81E54E95C26}">
      <dgm:prSet custT="1"/>
      <dgm:spPr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Faders Fader</a:t>
          </a:r>
        </a:p>
      </dgm:t>
    </dgm:pt>
    <dgm:pt modelId="{22A3C35E-1945-4FAC-88FB-5E1399607E9A}" type="sibTrans" cxnId="{90430412-C910-4D2F-9163-80B54F6FD169}">
      <dgm:prSet/>
      <dgm:spPr/>
      <dgm:t>
        <a:bodyPr/>
        <a:lstStyle/>
        <a:p>
          <a:endParaRPr lang="sv-SE"/>
        </a:p>
      </dgm:t>
    </dgm:pt>
    <dgm:pt modelId="{C1FE3B5E-04AD-4222-8D07-57EA22AE1CCF}" type="parTrans" cxnId="{90430412-C910-4D2F-9163-80B54F6FD169}">
      <dgm:prSet/>
      <dgm:spPr/>
      <dgm:t>
        <a:bodyPr/>
        <a:lstStyle/>
        <a:p>
          <a:endParaRPr lang="sv-SE"/>
        </a:p>
      </dgm:t>
    </dgm:pt>
    <dgm:pt modelId="{456EE23C-1F45-40AA-859E-7AFC942802D6}" type="pres">
      <dgm:prSet presAssocID="{E75E96AE-3CEF-40E3-8FD5-536E16117E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AEC07B-17BF-4651-9FEF-7A0A0E515437}" type="pres">
      <dgm:prSet presAssocID="{764C76F8-724A-4369-8A5C-F9FC6348AB64}" presName="root1" presStyleCnt="0"/>
      <dgm:spPr/>
    </dgm:pt>
    <dgm:pt modelId="{1E5C713D-09F6-41C2-A6F3-4A36B94CAA03}" type="pres">
      <dgm:prSet presAssocID="{764C76F8-724A-4369-8A5C-F9FC6348AB64}" presName="LevelOneTextNode" presStyleLbl="node0" presStyleIdx="0" presStyleCnt="1">
        <dgm:presLayoutVars>
          <dgm:chPref val="3"/>
        </dgm:presLayoutVars>
      </dgm:prSet>
      <dgm:spPr>
        <a:xfrm>
          <a:off x="855765" y="1294634"/>
          <a:ext cx="643142" cy="321571"/>
        </a:xfrm>
        <a:prstGeom prst="roundRect">
          <a:avLst>
            <a:gd name="adj" fmla="val 10000"/>
          </a:avLst>
        </a:prstGeom>
      </dgm:spPr>
    </dgm:pt>
    <dgm:pt modelId="{AF7BDBDE-6A4C-4637-BB9C-D8AC8D8380D8}" type="pres">
      <dgm:prSet presAssocID="{764C76F8-724A-4369-8A5C-F9FC6348AB64}" presName="level2hierChild" presStyleCnt="0"/>
      <dgm:spPr/>
    </dgm:pt>
    <dgm:pt modelId="{90CF7C74-5352-48F6-8185-97F0094B437F}" type="pres">
      <dgm:prSet presAssocID="{1D349B0E-AED3-4AFA-9531-FBF2437B7608}" presName="conn2-1" presStyleLbl="parChTrans1D2" presStyleIdx="0" presStyleCnt="2"/>
      <dgm:spPr/>
    </dgm:pt>
    <dgm:pt modelId="{B576300B-6979-4BD5-8497-88F9D2BFDC2E}" type="pres">
      <dgm:prSet presAssocID="{1D349B0E-AED3-4AFA-9531-FBF2437B7608}" presName="connTx" presStyleLbl="parChTrans1D2" presStyleIdx="0" presStyleCnt="2"/>
      <dgm:spPr/>
    </dgm:pt>
    <dgm:pt modelId="{CD5F7F90-6A51-4A45-B9A9-32B73CF1CF0F}" type="pres">
      <dgm:prSet presAssocID="{680295BC-DD94-402D-8E10-4F45344D73E4}" presName="root2" presStyleCnt="0"/>
      <dgm:spPr/>
    </dgm:pt>
    <dgm:pt modelId="{772870AA-F742-408C-86FB-BAE76E5E41C0}" type="pres">
      <dgm:prSet presAssocID="{680295BC-DD94-402D-8E10-4F45344D73E4}" presName="LevelTwoTextNode" presStyleLbl="node2" presStyleIdx="0" presStyleCnt="2">
        <dgm:presLayoutVars>
          <dgm:chPref val="3"/>
        </dgm:presLayoutVars>
      </dgm:prSet>
      <dgm:spPr/>
    </dgm:pt>
    <dgm:pt modelId="{778DE613-0D6E-4188-9CA3-D6882CED6C8C}" type="pres">
      <dgm:prSet presAssocID="{680295BC-DD94-402D-8E10-4F45344D73E4}" presName="level3hierChild" presStyleCnt="0"/>
      <dgm:spPr/>
    </dgm:pt>
    <dgm:pt modelId="{A81AFDD8-7968-48CB-9166-0E94B3F3ACF5}" type="pres">
      <dgm:prSet presAssocID="{C1FE3B5E-04AD-4222-8D07-57EA22AE1CCF}" presName="conn2-1" presStyleLbl="parChTrans1D3" presStyleIdx="0" presStyleCnt="4"/>
      <dgm:spPr/>
    </dgm:pt>
    <dgm:pt modelId="{EB981CBC-8E69-4527-A656-C5FBC067E00B}" type="pres">
      <dgm:prSet presAssocID="{C1FE3B5E-04AD-4222-8D07-57EA22AE1CCF}" presName="connTx" presStyleLbl="parChTrans1D3" presStyleIdx="0" presStyleCnt="4"/>
      <dgm:spPr/>
    </dgm:pt>
    <dgm:pt modelId="{56D586D5-BA17-4E71-BA00-D2F434AEF173}" type="pres">
      <dgm:prSet presAssocID="{F37E7752-6137-4696-B6BD-C81E54E95C26}" presName="root2" presStyleCnt="0"/>
      <dgm:spPr/>
    </dgm:pt>
    <dgm:pt modelId="{4B3D032E-1A73-4BB0-A1A2-48615AD7D54D}" type="pres">
      <dgm:prSet presAssocID="{F37E7752-6137-4696-B6BD-C81E54E95C26}" presName="LevelTwoTextNode" presStyleLbl="node3" presStyleIdx="0" presStyleCnt="4">
        <dgm:presLayoutVars>
          <dgm:chPref val="3"/>
        </dgm:presLayoutVars>
      </dgm:prSet>
      <dgm:spPr>
        <a:xfrm>
          <a:off x="2656563" y="185214"/>
          <a:ext cx="643142" cy="321571"/>
        </a:xfrm>
        <a:prstGeom prst="roundRect">
          <a:avLst>
            <a:gd name="adj" fmla="val 10000"/>
          </a:avLst>
        </a:prstGeom>
      </dgm:spPr>
    </dgm:pt>
    <dgm:pt modelId="{FBFA3E79-C0F6-4024-A219-1E77E0EA5F17}" type="pres">
      <dgm:prSet presAssocID="{F37E7752-6137-4696-B6BD-C81E54E95C26}" presName="level3hierChild" presStyleCnt="0"/>
      <dgm:spPr/>
    </dgm:pt>
    <dgm:pt modelId="{D7CDD423-0F69-41F4-8F58-37F9B180D10A}" type="pres">
      <dgm:prSet presAssocID="{25272604-EAB1-433A-8C03-2E3B42D864BF}" presName="conn2-1" presStyleLbl="parChTrans1D4" presStyleIdx="0" presStyleCnt="8"/>
      <dgm:spPr/>
    </dgm:pt>
    <dgm:pt modelId="{68F4E589-095D-49CA-BBE3-564CFF8520B1}" type="pres">
      <dgm:prSet presAssocID="{25272604-EAB1-433A-8C03-2E3B42D864BF}" presName="connTx" presStyleLbl="parChTrans1D4" presStyleIdx="0" presStyleCnt="8"/>
      <dgm:spPr/>
    </dgm:pt>
    <dgm:pt modelId="{7D16A02C-D1E7-4FCA-9B90-A0776E9E7351}" type="pres">
      <dgm:prSet presAssocID="{46BB42DB-A9F9-4A74-9028-317D87F0F054}" presName="root2" presStyleCnt="0"/>
      <dgm:spPr/>
    </dgm:pt>
    <dgm:pt modelId="{184D5904-BBDD-466E-81AB-FF1F7E61E399}" type="pres">
      <dgm:prSet presAssocID="{46BB42DB-A9F9-4A74-9028-317D87F0F054}" presName="LevelTwoTextNode" presStyleLbl="node4" presStyleIdx="0" presStyleCnt="8">
        <dgm:presLayoutVars>
          <dgm:chPref val="3"/>
        </dgm:presLayoutVars>
      </dgm:prSet>
      <dgm:spPr>
        <a:xfrm>
          <a:off x="3556962" y="310"/>
          <a:ext cx="643142" cy="321571"/>
        </a:xfrm>
        <a:prstGeom prst="roundRect">
          <a:avLst>
            <a:gd name="adj" fmla="val 10000"/>
          </a:avLst>
        </a:prstGeom>
      </dgm:spPr>
    </dgm:pt>
    <dgm:pt modelId="{2FC6041B-E29B-4B69-B362-46AC31CCD8B3}" type="pres">
      <dgm:prSet presAssocID="{46BB42DB-A9F9-4A74-9028-317D87F0F054}" presName="level3hierChild" presStyleCnt="0"/>
      <dgm:spPr/>
    </dgm:pt>
    <dgm:pt modelId="{A26E8681-763F-437B-9459-3CD6F85C1ACF}" type="pres">
      <dgm:prSet presAssocID="{A531B5B2-9476-432B-89A8-F3AB5312BD63}" presName="conn2-1" presStyleLbl="parChTrans1D4" presStyleIdx="1" presStyleCnt="8"/>
      <dgm:spPr/>
    </dgm:pt>
    <dgm:pt modelId="{A0CA6B01-2993-4E61-A659-5F115EDBDFF6}" type="pres">
      <dgm:prSet presAssocID="{A531B5B2-9476-432B-89A8-F3AB5312BD63}" presName="connTx" presStyleLbl="parChTrans1D4" presStyleIdx="1" presStyleCnt="8"/>
      <dgm:spPr/>
    </dgm:pt>
    <dgm:pt modelId="{41B7C216-0447-4F8D-8C6C-2A74F57494CB}" type="pres">
      <dgm:prSet presAssocID="{55117E2A-7BB3-4E21-BC56-65862E7C4A0F}" presName="root2" presStyleCnt="0"/>
      <dgm:spPr/>
    </dgm:pt>
    <dgm:pt modelId="{46B9BD86-9549-4716-8F85-A46D1160CE4B}" type="pres">
      <dgm:prSet presAssocID="{55117E2A-7BB3-4E21-BC56-65862E7C4A0F}" presName="LevelTwoTextNode" presStyleLbl="node4" presStyleIdx="1" presStyleCnt="8">
        <dgm:presLayoutVars>
          <dgm:chPref val="3"/>
        </dgm:presLayoutVars>
      </dgm:prSet>
      <dgm:spPr>
        <a:xfrm>
          <a:off x="3556962" y="370117"/>
          <a:ext cx="643142" cy="321571"/>
        </a:xfrm>
        <a:prstGeom prst="roundRect">
          <a:avLst>
            <a:gd name="adj" fmla="val 10000"/>
          </a:avLst>
        </a:prstGeom>
      </dgm:spPr>
    </dgm:pt>
    <dgm:pt modelId="{13021C45-C65A-4414-8356-493D51B08C2B}" type="pres">
      <dgm:prSet presAssocID="{55117E2A-7BB3-4E21-BC56-65862E7C4A0F}" presName="level3hierChild" presStyleCnt="0"/>
      <dgm:spPr/>
    </dgm:pt>
    <dgm:pt modelId="{4A57D018-1378-49FE-9BDA-B362EC71769E}" type="pres">
      <dgm:prSet presAssocID="{5A105429-B0A5-4C02-80EE-18E6C1DD1858}" presName="conn2-1" presStyleLbl="parChTrans1D3" presStyleIdx="1" presStyleCnt="4"/>
      <dgm:spPr/>
    </dgm:pt>
    <dgm:pt modelId="{E312D5D4-D0EF-4273-B1C8-EC7338C24C49}" type="pres">
      <dgm:prSet presAssocID="{5A105429-B0A5-4C02-80EE-18E6C1DD1858}" presName="connTx" presStyleLbl="parChTrans1D3" presStyleIdx="1" presStyleCnt="4"/>
      <dgm:spPr/>
    </dgm:pt>
    <dgm:pt modelId="{72D314FB-5112-4992-9D2A-83807FCD8B83}" type="pres">
      <dgm:prSet presAssocID="{7529B8E6-CC05-4CD0-B923-720D5A34B591}" presName="root2" presStyleCnt="0"/>
      <dgm:spPr/>
    </dgm:pt>
    <dgm:pt modelId="{D6C7CE41-D5A4-4724-BEEA-A1CE36A5E0F9}" type="pres">
      <dgm:prSet presAssocID="{7529B8E6-CC05-4CD0-B923-720D5A34B591}" presName="LevelTwoTextNode" presStyleLbl="node3" presStyleIdx="1" presStyleCnt="4">
        <dgm:presLayoutVars>
          <dgm:chPref val="3"/>
        </dgm:presLayoutVars>
      </dgm:prSet>
      <dgm:spPr>
        <a:xfrm>
          <a:off x="2656563" y="924827"/>
          <a:ext cx="643142" cy="321571"/>
        </a:xfrm>
        <a:prstGeom prst="roundRect">
          <a:avLst>
            <a:gd name="adj" fmla="val 10000"/>
          </a:avLst>
        </a:prstGeom>
      </dgm:spPr>
    </dgm:pt>
    <dgm:pt modelId="{F51CE92F-721D-498D-93C9-3BD87614DBA0}" type="pres">
      <dgm:prSet presAssocID="{7529B8E6-CC05-4CD0-B923-720D5A34B591}" presName="level3hierChild" presStyleCnt="0"/>
      <dgm:spPr/>
    </dgm:pt>
    <dgm:pt modelId="{55C39E84-8FA6-4312-93E5-25404F6FFA82}" type="pres">
      <dgm:prSet presAssocID="{41371F6C-5C3A-431C-8FAF-5F506681A76C}" presName="conn2-1" presStyleLbl="parChTrans1D4" presStyleIdx="2" presStyleCnt="8"/>
      <dgm:spPr/>
    </dgm:pt>
    <dgm:pt modelId="{6A5FC616-B3FD-4AC9-8D8C-D708EE95C308}" type="pres">
      <dgm:prSet presAssocID="{41371F6C-5C3A-431C-8FAF-5F506681A76C}" presName="connTx" presStyleLbl="parChTrans1D4" presStyleIdx="2" presStyleCnt="8"/>
      <dgm:spPr/>
    </dgm:pt>
    <dgm:pt modelId="{149CC655-AA45-46CF-B8BC-E87F5D82B739}" type="pres">
      <dgm:prSet presAssocID="{BBAFD7F2-AF7B-424E-8D32-20217F6F2C00}" presName="root2" presStyleCnt="0"/>
      <dgm:spPr/>
    </dgm:pt>
    <dgm:pt modelId="{D9075B45-9484-478C-9470-D794E876595B}" type="pres">
      <dgm:prSet presAssocID="{BBAFD7F2-AF7B-424E-8D32-20217F6F2C00}" presName="LevelTwoTextNode" presStyleLbl="node4" presStyleIdx="2" presStyleCnt="8">
        <dgm:presLayoutVars>
          <dgm:chPref val="3"/>
        </dgm:presLayoutVars>
      </dgm:prSet>
      <dgm:spPr>
        <a:xfrm>
          <a:off x="3555957" y="740623"/>
          <a:ext cx="642514" cy="321257"/>
        </a:xfrm>
        <a:prstGeom prst="roundRect">
          <a:avLst>
            <a:gd name="adj" fmla="val 10000"/>
          </a:avLst>
        </a:prstGeom>
      </dgm:spPr>
    </dgm:pt>
    <dgm:pt modelId="{C1533EFF-A0CC-487E-8634-FDD22C4C7737}" type="pres">
      <dgm:prSet presAssocID="{BBAFD7F2-AF7B-424E-8D32-20217F6F2C00}" presName="level3hierChild" presStyleCnt="0"/>
      <dgm:spPr/>
    </dgm:pt>
    <dgm:pt modelId="{C32E4449-2BB6-4773-86E5-8236E98EB762}" type="pres">
      <dgm:prSet presAssocID="{165FB82E-19F5-4C43-8CB7-59E5C6EC7456}" presName="conn2-1" presStyleLbl="parChTrans1D4" presStyleIdx="3" presStyleCnt="8"/>
      <dgm:spPr/>
    </dgm:pt>
    <dgm:pt modelId="{1052FB12-3DA6-40FA-8DA7-983213F6252E}" type="pres">
      <dgm:prSet presAssocID="{165FB82E-19F5-4C43-8CB7-59E5C6EC7456}" presName="connTx" presStyleLbl="parChTrans1D4" presStyleIdx="3" presStyleCnt="8"/>
      <dgm:spPr/>
    </dgm:pt>
    <dgm:pt modelId="{705C5C64-4C1E-4555-8768-0EC1D89C738F}" type="pres">
      <dgm:prSet presAssocID="{94EC348C-57DD-4820-9860-FDB342A0B845}" presName="root2" presStyleCnt="0"/>
      <dgm:spPr/>
    </dgm:pt>
    <dgm:pt modelId="{734D2ACA-C011-4477-B024-B210B3B02A04}" type="pres">
      <dgm:prSet presAssocID="{94EC348C-57DD-4820-9860-FDB342A0B845}" presName="LevelTwoTextNode" presStyleLbl="node4" presStyleIdx="3" presStyleCnt="8" custLinFactNeighborX="-409" custLinFactNeighborY="2879">
        <dgm:presLayoutVars>
          <dgm:chPref val="3"/>
        </dgm:presLayoutVars>
      </dgm:prSet>
      <dgm:spPr>
        <a:xfrm>
          <a:off x="3555957" y="1110068"/>
          <a:ext cx="642514" cy="321257"/>
        </a:xfrm>
        <a:prstGeom prst="roundRect">
          <a:avLst>
            <a:gd name="adj" fmla="val 10000"/>
          </a:avLst>
        </a:prstGeom>
      </dgm:spPr>
    </dgm:pt>
    <dgm:pt modelId="{4AAD8B15-4C85-49C2-ABE3-0D6B0BA3159A}" type="pres">
      <dgm:prSet presAssocID="{94EC348C-57DD-4820-9860-FDB342A0B845}" presName="level3hierChild" presStyleCnt="0"/>
      <dgm:spPr/>
    </dgm:pt>
    <dgm:pt modelId="{C6A1036F-45A1-4B3F-AC00-F12D31144800}" type="pres">
      <dgm:prSet presAssocID="{AF317085-CA37-48D9-BB5B-0904A58EBE67}" presName="conn2-1" presStyleLbl="parChTrans1D2" presStyleIdx="1" presStyleCnt="2"/>
      <dgm:spPr/>
    </dgm:pt>
    <dgm:pt modelId="{51A27D29-9364-4FE3-B232-4C5AB0C92B54}" type="pres">
      <dgm:prSet presAssocID="{AF317085-CA37-48D9-BB5B-0904A58EBE67}" presName="connTx" presStyleLbl="parChTrans1D2" presStyleIdx="1" presStyleCnt="2"/>
      <dgm:spPr/>
    </dgm:pt>
    <dgm:pt modelId="{3E73B0B7-FCFD-4B39-A4AE-CABDB39E7CFC}" type="pres">
      <dgm:prSet presAssocID="{FCF75A8E-0668-4F81-9763-3DAA5D63025F}" presName="root2" presStyleCnt="0"/>
      <dgm:spPr/>
    </dgm:pt>
    <dgm:pt modelId="{536779B1-71A0-4D76-B403-66D7610920EB}" type="pres">
      <dgm:prSet presAssocID="{FCF75A8E-0668-4F81-9763-3DAA5D63025F}" presName="LevelTwoTextNode" presStyleLbl="node2" presStyleIdx="1" presStyleCnt="2">
        <dgm:presLayoutVars>
          <dgm:chPref val="3"/>
        </dgm:presLayoutVars>
      </dgm:prSet>
      <dgm:spPr/>
    </dgm:pt>
    <dgm:pt modelId="{85B7BCC6-B33A-41E6-A57A-082D3631E64C}" type="pres">
      <dgm:prSet presAssocID="{FCF75A8E-0668-4F81-9763-3DAA5D63025F}" presName="level3hierChild" presStyleCnt="0"/>
      <dgm:spPr/>
    </dgm:pt>
    <dgm:pt modelId="{7144C330-579B-48B6-A986-A362D3C03D04}" type="pres">
      <dgm:prSet presAssocID="{8C316F95-4459-4923-93F2-77F1E6DA3903}" presName="conn2-1" presStyleLbl="parChTrans1D3" presStyleIdx="2" presStyleCnt="4"/>
      <dgm:spPr/>
    </dgm:pt>
    <dgm:pt modelId="{6CD22230-F8D2-426B-8DCD-0B189CCEB655}" type="pres">
      <dgm:prSet presAssocID="{8C316F95-4459-4923-93F2-77F1E6DA3903}" presName="connTx" presStyleLbl="parChTrans1D3" presStyleIdx="2" presStyleCnt="4"/>
      <dgm:spPr/>
    </dgm:pt>
    <dgm:pt modelId="{9B6385E1-E4D9-485F-B90B-79B82BCEF13B}" type="pres">
      <dgm:prSet presAssocID="{779C13D8-0647-4C58-84C5-B93DEB0AABAA}" presName="root2" presStyleCnt="0"/>
      <dgm:spPr/>
    </dgm:pt>
    <dgm:pt modelId="{9BD7DE5D-CFCE-45F5-944D-DCA976E15270}" type="pres">
      <dgm:prSet presAssocID="{779C13D8-0647-4C58-84C5-B93DEB0AABAA}" presName="LevelTwoTextNode" presStyleLbl="node3" presStyleIdx="2" presStyleCnt="4">
        <dgm:presLayoutVars>
          <dgm:chPref val="3"/>
        </dgm:presLayoutVars>
      </dgm:prSet>
      <dgm:spPr>
        <a:xfrm>
          <a:off x="2656437" y="1664237"/>
          <a:ext cx="642514" cy="321257"/>
        </a:xfrm>
        <a:prstGeom prst="roundRect">
          <a:avLst>
            <a:gd name="adj" fmla="val 10000"/>
          </a:avLst>
        </a:prstGeom>
      </dgm:spPr>
    </dgm:pt>
    <dgm:pt modelId="{1489BFFA-7602-408B-981F-8BA8C823E492}" type="pres">
      <dgm:prSet presAssocID="{779C13D8-0647-4C58-84C5-B93DEB0AABAA}" presName="level3hierChild" presStyleCnt="0"/>
      <dgm:spPr/>
    </dgm:pt>
    <dgm:pt modelId="{B1C979AE-C061-4C10-AF3A-D58C79DC81B8}" type="pres">
      <dgm:prSet presAssocID="{7AE0AFE4-2144-4D69-89D5-A7F20FC66C36}" presName="conn2-1" presStyleLbl="parChTrans1D4" presStyleIdx="4" presStyleCnt="8"/>
      <dgm:spPr/>
    </dgm:pt>
    <dgm:pt modelId="{C4E11B6F-DD62-4A7E-B2CC-C4405545E9DD}" type="pres">
      <dgm:prSet presAssocID="{7AE0AFE4-2144-4D69-89D5-A7F20FC66C36}" presName="connTx" presStyleLbl="parChTrans1D4" presStyleIdx="4" presStyleCnt="8"/>
      <dgm:spPr/>
    </dgm:pt>
    <dgm:pt modelId="{0B4C0097-1453-474A-905A-1A2174B1A3D0}" type="pres">
      <dgm:prSet presAssocID="{AEBC6811-3492-4FEA-90F1-E491FCC9942F}" presName="root2" presStyleCnt="0"/>
      <dgm:spPr/>
    </dgm:pt>
    <dgm:pt modelId="{208BC170-0F13-465F-B9B5-FE835596D150}" type="pres">
      <dgm:prSet presAssocID="{AEBC6811-3492-4FEA-90F1-E491FCC9942F}" presName="LevelTwoTextNode" presStyleLbl="node4" presStyleIdx="4" presStyleCnt="8">
        <dgm:presLayoutVars>
          <dgm:chPref val="3"/>
        </dgm:presLayoutVars>
      </dgm:prSet>
      <dgm:spPr/>
    </dgm:pt>
    <dgm:pt modelId="{3C5BB513-A5A4-4C5D-93CB-9F7F6FE0EC3B}" type="pres">
      <dgm:prSet presAssocID="{AEBC6811-3492-4FEA-90F1-E491FCC9942F}" presName="level3hierChild" presStyleCnt="0"/>
      <dgm:spPr/>
    </dgm:pt>
    <dgm:pt modelId="{6D526D3E-B077-45F7-BC41-7B513CEAE6CC}" type="pres">
      <dgm:prSet presAssocID="{52B8CDFB-7C03-414A-9F4D-87E7A703AC49}" presName="conn2-1" presStyleLbl="parChTrans1D4" presStyleIdx="5" presStyleCnt="8"/>
      <dgm:spPr/>
    </dgm:pt>
    <dgm:pt modelId="{D315D1D7-2F37-4A12-A0AC-EF20910F9CE9}" type="pres">
      <dgm:prSet presAssocID="{52B8CDFB-7C03-414A-9F4D-87E7A703AC49}" presName="connTx" presStyleLbl="parChTrans1D4" presStyleIdx="5" presStyleCnt="8"/>
      <dgm:spPr/>
    </dgm:pt>
    <dgm:pt modelId="{3EE9E2DD-D86B-43C6-BACC-0C622938A528}" type="pres">
      <dgm:prSet presAssocID="{CD066FED-6395-4F08-897B-122F2361E3F7}" presName="root2" presStyleCnt="0"/>
      <dgm:spPr/>
    </dgm:pt>
    <dgm:pt modelId="{D38C810C-5A98-45E5-AE62-51E87F30F1F1}" type="pres">
      <dgm:prSet presAssocID="{CD066FED-6395-4F08-897B-122F2361E3F7}" presName="LevelTwoTextNode" presStyleLbl="node4" presStyleIdx="5" presStyleCnt="8" custLinFactNeighborX="-937" custLinFactNeighborY="3749">
        <dgm:presLayoutVars>
          <dgm:chPref val="3"/>
        </dgm:presLayoutVars>
      </dgm:prSet>
      <dgm:spPr>
        <a:xfrm>
          <a:off x="3549937" y="1861003"/>
          <a:ext cx="642514" cy="321257"/>
        </a:xfrm>
        <a:prstGeom prst="roundRect">
          <a:avLst>
            <a:gd name="adj" fmla="val 10000"/>
          </a:avLst>
        </a:prstGeom>
      </dgm:spPr>
    </dgm:pt>
    <dgm:pt modelId="{25247A34-142F-4098-AFBA-69612905A21A}" type="pres">
      <dgm:prSet presAssocID="{CD066FED-6395-4F08-897B-122F2361E3F7}" presName="level3hierChild" presStyleCnt="0"/>
      <dgm:spPr/>
    </dgm:pt>
    <dgm:pt modelId="{82322D35-13C3-4C16-90C5-4F570B73FB94}" type="pres">
      <dgm:prSet presAssocID="{75B23FAA-D7C6-4C4A-A2E1-E9473DC15CE4}" presName="conn2-1" presStyleLbl="parChTrans1D3" presStyleIdx="3" presStyleCnt="4"/>
      <dgm:spPr/>
    </dgm:pt>
    <dgm:pt modelId="{D546B1BB-D4CB-4F45-BEE8-B4C59F982750}" type="pres">
      <dgm:prSet presAssocID="{75B23FAA-D7C6-4C4A-A2E1-E9473DC15CE4}" presName="connTx" presStyleLbl="parChTrans1D3" presStyleIdx="3" presStyleCnt="4"/>
      <dgm:spPr/>
    </dgm:pt>
    <dgm:pt modelId="{F6A463B5-105C-4D7C-AAD0-83918FC979C6}" type="pres">
      <dgm:prSet presAssocID="{CBEA97D0-1754-41DC-BEAD-EFF878B17907}" presName="root2" presStyleCnt="0"/>
      <dgm:spPr/>
    </dgm:pt>
    <dgm:pt modelId="{36E46864-627C-4416-A6C0-936886316D4E}" type="pres">
      <dgm:prSet presAssocID="{CBEA97D0-1754-41DC-BEAD-EFF878B17907}" presName="LevelTwoTextNode" presStyleLbl="node3" presStyleIdx="3" presStyleCnt="4">
        <dgm:presLayoutVars>
          <dgm:chPref val="3"/>
        </dgm:presLayoutVars>
      </dgm:prSet>
      <dgm:spPr>
        <a:xfrm>
          <a:off x="2656437" y="2403128"/>
          <a:ext cx="642514" cy="321257"/>
        </a:xfrm>
        <a:prstGeom prst="roundRect">
          <a:avLst>
            <a:gd name="adj" fmla="val 10000"/>
          </a:avLst>
        </a:prstGeom>
      </dgm:spPr>
    </dgm:pt>
    <dgm:pt modelId="{41371A68-1A84-4503-8444-9BD92413159D}" type="pres">
      <dgm:prSet presAssocID="{CBEA97D0-1754-41DC-BEAD-EFF878B17907}" presName="level3hierChild" presStyleCnt="0"/>
      <dgm:spPr/>
    </dgm:pt>
    <dgm:pt modelId="{731116E0-295F-4A18-9AD9-CD23B972F373}" type="pres">
      <dgm:prSet presAssocID="{B0F1BBF6-A577-456C-8F23-722ADED00DBB}" presName="conn2-1" presStyleLbl="parChTrans1D4" presStyleIdx="6" presStyleCnt="8"/>
      <dgm:spPr/>
    </dgm:pt>
    <dgm:pt modelId="{E67266D9-646E-4116-9E5D-98B088978042}" type="pres">
      <dgm:prSet presAssocID="{B0F1BBF6-A577-456C-8F23-722ADED00DBB}" presName="connTx" presStyleLbl="parChTrans1D4" presStyleIdx="6" presStyleCnt="8"/>
      <dgm:spPr/>
    </dgm:pt>
    <dgm:pt modelId="{A45D7CE4-D7B1-4185-8265-71FBB5510478}" type="pres">
      <dgm:prSet presAssocID="{668A6E83-1312-4DF5-BBCC-315311D4EAAE}" presName="root2" presStyleCnt="0"/>
      <dgm:spPr/>
    </dgm:pt>
    <dgm:pt modelId="{941C8262-9EE8-419D-BB68-E8B76DD6BBAB}" type="pres">
      <dgm:prSet presAssocID="{668A6E83-1312-4DF5-BBCC-315311D4EAAE}" presName="LevelTwoTextNode" presStyleLbl="node4" presStyleIdx="6" presStyleCnt="8">
        <dgm:presLayoutVars>
          <dgm:chPref val="3"/>
        </dgm:presLayoutVars>
      </dgm:prSet>
      <dgm:spPr>
        <a:xfrm>
          <a:off x="3555957" y="2218405"/>
          <a:ext cx="642514" cy="321257"/>
        </a:xfrm>
        <a:prstGeom prst="roundRect">
          <a:avLst>
            <a:gd name="adj" fmla="val 10000"/>
          </a:avLst>
        </a:prstGeom>
      </dgm:spPr>
    </dgm:pt>
    <dgm:pt modelId="{6471BEC4-3F05-4D1A-A187-2D7DD3DF337E}" type="pres">
      <dgm:prSet presAssocID="{668A6E83-1312-4DF5-BBCC-315311D4EAAE}" presName="level3hierChild" presStyleCnt="0"/>
      <dgm:spPr/>
    </dgm:pt>
    <dgm:pt modelId="{8BFF7905-42DC-4E54-B9CA-520D9132D871}" type="pres">
      <dgm:prSet presAssocID="{3CAE08C8-F100-4B2A-A70B-FA462D3EDE99}" presName="conn2-1" presStyleLbl="parChTrans1D4" presStyleIdx="7" presStyleCnt="8"/>
      <dgm:spPr/>
    </dgm:pt>
    <dgm:pt modelId="{04C7B86E-9D37-4B63-8A46-44C0F3420EB0}" type="pres">
      <dgm:prSet presAssocID="{3CAE08C8-F100-4B2A-A70B-FA462D3EDE99}" presName="connTx" presStyleLbl="parChTrans1D4" presStyleIdx="7" presStyleCnt="8"/>
      <dgm:spPr/>
    </dgm:pt>
    <dgm:pt modelId="{FF2CA6A7-E67D-4589-B07D-8971FB4E60A5}" type="pres">
      <dgm:prSet presAssocID="{D2C1DC49-4567-4A10-91AB-49F3014A4363}" presName="root2" presStyleCnt="0"/>
      <dgm:spPr/>
    </dgm:pt>
    <dgm:pt modelId="{C254844D-540B-42CA-881E-F652CB780290}" type="pres">
      <dgm:prSet presAssocID="{D2C1DC49-4567-4A10-91AB-49F3014A4363}" presName="LevelTwoTextNode" presStyleLbl="node4" presStyleIdx="7" presStyleCnt="8">
        <dgm:presLayoutVars>
          <dgm:chPref val="3"/>
        </dgm:presLayoutVars>
      </dgm:prSet>
      <dgm:spPr>
        <a:xfrm>
          <a:off x="3555957" y="2587851"/>
          <a:ext cx="642514" cy="321257"/>
        </a:xfrm>
        <a:prstGeom prst="roundRect">
          <a:avLst>
            <a:gd name="adj" fmla="val 10000"/>
          </a:avLst>
        </a:prstGeom>
      </dgm:spPr>
    </dgm:pt>
    <dgm:pt modelId="{D60C85C6-4E9B-491F-B40B-9D128C8077DA}" type="pres">
      <dgm:prSet presAssocID="{D2C1DC49-4567-4A10-91AB-49F3014A4363}" presName="level3hierChild" presStyleCnt="0"/>
      <dgm:spPr/>
    </dgm:pt>
  </dgm:ptLst>
  <dgm:cxnLst>
    <dgm:cxn modelId="{AD711D00-7661-44AE-A91B-E556DF9F5FF2}" type="presOf" srcId="{C1FE3B5E-04AD-4222-8D07-57EA22AE1CCF}" destId="{A81AFDD8-7968-48CB-9166-0E94B3F3ACF5}" srcOrd="0" destOrd="0" presId="urn:microsoft.com/office/officeart/2005/8/layout/hierarchy2"/>
    <dgm:cxn modelId="{0015EB06-7D98-45BD-9D09-A21B4C163353}" type="presOf" srcId="{668A6E83-1312-4DF5-BBCC-315311D4EAAE}" destId="{941C8262-9EE8-419D-BB68-E8B76DD6BBAB}" srcOrd="0" destOrd="0" presId="urn:microsoft.com/office/officeart/2005/8/layout/hierarchy2"/>
    <dgm:cxn modelId="{45836908-0013-4420-94F6-889DB2AEE557}" type="presOf" srcId="{D2C1DC49-4567-4A10-91AB-49F3014A4363}" destId="{C254844D-540B-42CA-881E-F652CB780290}" srcOrd="0" destOrd="0" presId="urn:microsoft.com/office/officeart/2005/8/layout/hierarchy2"/>
    <dgm:cxn modelId="{914ED610-B402-4218-B77E-572733479171}" srcId="{F37E7752-6137-4696-B6BD-C81E54E95C26}" destId="{55117E2A-7BB3-4E21-BC56-65862E7C4A0F}" srcOrd="1" destOrd="0" parTransId="{A531B5B2-9476-432B-89A8-F3AB5312BD63}" sibTransId="{B97A3BBE-FAE7-4BC6-8378-1E6EC02888EA}"/>
    <dgm:cxn modelId="{90430412-C910-4D2F-9163-80B54F6FD169}" srcId="{680295BC-DD94-402D-8E10-4F45344D73E4}" destId="{F37E7752-6137-4696-B6BD-C81E54E95C26}" srcOrd="0" destOrd="0" parTransId="{C1FE3B5E-04AD-4222-8D07-57EA22AE1CCF}" sibTransId="{22A3C35E-1945-4FAC-88FB-5E1399607E9A}"/>
    <dgm:cxn modelId="{CF864312-DBF6-4C0B-B1A5-C8FFA9797AC4}" type="presOf" srcId="{1D349B0E-AED3-4AFA-9531-FBF2437B7608}" destId="{B576300B-6979-4BD5-8497-88F9D2BFDC2E}" srcOrd="1" destOrd="0" presId="urn:microsoft.com/office/officeart/2005/8/layout/hierarchy2"/>
    <dgm:cxn modelId="{0B4A5D1C-4CF0-46A7-A894-501EDC710490}" type="presOf" srcId="{A531B5B2-9476-432B-89A8-F3AB5312BD63}" destId="{A26E8681-763F-437B-9459-3CD6F85C1ACF}" srcOrd="0" destOrd="0" presId="urn:microsoft.com/office/officeart/2005/8/layout/hierarchy2"/>
    <dgm:cxn modelId="{5F0E9A1D-7B88-443C-81F2-388488A462B8}" type="presOf" srcId="{46BB42DB-A9F9-4A74-9028-317D87F0F054}" destId="{184D5904-BBDD-466E-81AB-FF1F7E61E399}" srcOrd="0" destOrd="0" presId="urn:microsoft.com/office/officeart/2005/8/layout/hierarchy2"/>
    <dgm:cxn modelId="{9BAE7027-1ABF-452E-BCAD-238AFD30C1C6}" type="presOf" srcId="{8C316F95-4459-4923-93F2-77F1E6DA3903}" destId="{6CD22230-F8D2-426B-8DCD-0B189CCEB655}" srcOrd="1" destOrd="0" presId="urn:microsoft.com/office/officeart/2005/8/layout/hierarchy2"/>
    <dgm:cxn modelId="{D454C828-EA78-4DE6-8907-0049FD23E004}" type="presOf" srcId="{52B8CDFB-7C03-414A-9F4D-87E7A703AC49}" destId="{6D526D3E-B077-45F7-BC41-7B513CEAE6CC}" srcOrd="0" destOrd="0" presId="urn:microsoft.com/office/officeart/2005/8/layout/hierarchy2"/>
    <dgm:cxn modelId="{B38C6F30-A6E6-4C0A-9768-01A0F3B98E4D}" srcId="{E75E96AE-3CEF-40E3-8FD5-536E16117E7F}" destId="{764C76F8-724A-4369-8A5C-F9FC6348AB64}" srcOrd="0" destOrd="0" parTransId="{3745E3F1-7BFE-432D-AF38-3D1A274D86C9}" sibTransId="{354EDC93-CD5F-496D-869C-D790ECB64B0D}"/>
    <dgm:cxn modelId="{27A08333-675F-4F33-9E78-A2660277DFBE}" type="presOf" srcId="{75B23FAA-D7C6-4C4A-A2E1-E9473DC15CE4}" destId="{D546B1BB-D4CB-4F45-BEE8-B4C59F982750}" srcOrd="1" destOrd="0" presId="urn:microsoft.com/office/officeart/2005/8/layout/hierarchy2"/>
    <dgm:cxn modelId="{875C3F3B-48CC-48FB-AD2C-6DD14AE83F8C}" srcId="{680295BC-DD94-402D-8E10-4F45344D73E4}" destId="{7529B8E6-CC05-4CD0-B923-720D5A34B591}" srcOrd="1" destOrd="0" parTransId="{5A105429-B0A5-4C02-80EE-18E6C1DD1858}" sibTransId="{568CCB86-0DA6-4482-9E55-CBB3467F3744}"/>
    <dgm:cxn modelId="{87C35B3E-BD76-4079-A037-D47C76C2BBE0}" type="presOf" srcId="{AF317085-CA37-48D9-BB5B-0904A58EBE67}" destId="{C6A1036F-45A1-4B3F-AC00-F12D31144800}" srcOrd="0" destOrd="0" presId="urn:microsoft.com/office/officeart/2005/8/layout/hierarchy2"/>
    <dgm:cxn modelId="{EDD1E740-84DD-454F-94B4-54E04EFF5B00}" type="presOf" srcId="{55117E2A-7BB3-4E21-BC56-65862E7C4A0F}" destId="{46B9BD86-9549-4716-8F85-A46D1160CE4B}" srcOrd="0" destOrd="0" presId="urn:microsoft.com/office/officeart/2005/8/layout/hierarchy2"/>
    <dgm:cxn modelId="{1F9F5444-7FFC-48F1-A498-2D84CC846EDB}" type="presOf" srcId="{165FB82E-19F5-4C43-8CB7-59E5C6EC7456}" destId="{1052FB12-3DA6-40FA-8DA7-983213F6252E}" srcOrd="1" destOrd="0" presId="urn:microsoft.com/office/officeart/2005/8/layout/hierarchy2"/>
    <dgm:cxn modelId="{9BEC0545-48EE-4266-8FA3-9C3462F5B812}" type="presOf" srcId="{25272604-EAB1-433A-8C03-2E3B42D864BF}" destId="{D7CDD423-0F69-41F4-8F58-37F9B180D10A}" srcOrd="0" destOrd="0" presId="urn:microsoft.com/office/officeart/2005/8/layout/hierarchy2"/>
    <dgm:cxn modelId="{7BC41545-A305-4095-8835-D027D64861FC}" type="presOf" srcId="{7AE0AFE4-2144-4D69-89D5-A7F20FC66C36}" destId="{B1C979AE-C061-4C10-AF3A-D58C79DC81B8}" srcOrd="0" destOrd="0" presId="urn:microsoft.com/office/officeart/2005/8/layout/hierarchy2"/>
    <dgm:cxn modelId="{DB45EB66-4E40-463B-93BF-69BE1466E228}" type="presOf" srcId="{7AE0AFE4-2144-4D69-89D5-A7F20FC66C36}" destId="{C4E11B6F-DD62-4A7E-B2CC-C4405545E9DD}" srcOrd="1" destOrd="0" presId="urn:microsoft.com/office/officeart/2005/8/layout/hierarchy2"/>
    <dgm:cxn modelId="{744A0D4A-E60F-452C-921B-B7932DA9245F}" type="presOf" srcId="{779C13D8-0647-4C58-84C5-B93DEB0AABAA}" destId="{9BD7DE5D-CFCE-45F5-944D-DCA976E15270}" srcOrd="0" destOrd="0" presId="urn:microsoft.com/office/officeart/2005/8/layout/hierarchy2"/>
    <dgm:cxn modelId="{1D79D34A-91B4-4B77-BA17-8351071D0FF9}" type="presOf" srcId="{B0F1BBF6-A577-456C-8F23-722ADED00DBB}" destId="{E67266D9-646E-4116-9E5D-98B088978042}" srcOrd="1" destOrd="0" presId="urn:microsoft.com/office/officeart/2005/8/layout/hierarchy2"/>
    <dgm:cxn modelId="{EF0B9650-E07B-47A1-A75E-D2B4FD146B92}" srcId="{779C13D8-0647-4C58-84C5-B93DEB0AABAA}" destId="{CD066FED-6395-4F08-897B-122F2361E3F7}" srcOrd="1" destOrd="0" parTransId="{52B8CDFB-7C03-414A-9F4D-87E7A703AC49}" sibTransId="{E41E4215-58D2-48F4-B511-406D84AA1BA0}"/>
    <dgm:cxn modelId="{337EE670-F9E7-4C54-A9FA-C9E2463881F7}" type="presOf" srcId="{52B8CDFB-7C03-414A-9F4D-87E7A703AC49}" destId="{D315D1D7-2F37-4A12-A0AC-EF20910F9CE9}" srcOrd="1" destOrd="0" presId="urn:microsoft.com/office/officeart/2005/8/layout/hierarchy2"/>
    <dgm:cxn modelId="{261C1A51-BD6A-4337-AD06-7B160920AE8E}" srcId="{779C13D8-0647-4C58-84C5-B93DEB0AABAA}" destId="{AEBC6811-3492-4FEA-90F1-E491FCC9942F}" srcOrd="0" destOrd="0" parTransId="{7AE0AFE4-2144-4D69-89D5-A7F20FC66C36}" sibTransId="{46B312D5-8786-408D-851A-82460BDADDD2}"/>
    <dgm:cxn modelId="{85E17572-FB26-434B-A49B-8912F089F50A}" type="presOf" srcId="{764C76F8-724A-4369-8A5C-F9FC6348AB64}" destId="{1E5C713D-09F6-41C2-A6F3-4A36B94CAA03}" srcOrd="0" destOrd="0" presId="urn:microsoft.com/office/officeart/2005/8/layout/hierarchy2"/>
    <dgm:cxn modelId="{DE04C173-1CC7-4D0B-A763-070DA2F0D060}" srcId="{CBEA97D0-1754-41DC-BEAD-EFF878B17907}" destId="{D2C1DC49-4567-4A10-91AB-49F3014A4363}" srcOrd="1" destOrd="0" parTransId="{3CAE08C8-F100-4B2A-A70B-FA462D3EDE99}" sibTransId="{6E6718AE-2A8A-48B9-95A8-928F7A488D6C}"/>
    <dgm:cxn modelId="{6D4CEC74-FE54-491B-ABE9-418892E20F46}" srcId="{F37E7752-6137-4696-B6BD-C81E54E95C26}" destId="{46BB42DB-A9F9-4A74-9028-317D87F0F054}" srcOrd="0" destOrd="0" parTransId="{25272604-EAB1-433A-8C03-2E3B42D864BF}" sibTransId="{114ABECE-C2BC-4B7C-B4A8-AA3213CB5F84}"/>
    <dgm:cxn modelId="{21600D55-F21E-464C-B4A2-1C3226F4A894}" type="presOf" srcId="{AF317085-CA37-48D9-BB5B-0904A58EBE67}" destId="{51A27D29-9364-4FE3-B232-4C5AB0C92B54}" srcOrd="1" destOrd="0" presId="urn:microsoft.com/office/officeart/2005/8/layout/hierarchy2"/>
    <dgm:cxn modelId="{55F4B355-20D0-4E00-8204-06784440228C}" srcId="{7529B8E6-CC05-4CD0-B923-720D5A34B591}" destId="{BBAFD7F2-AF7B-424E-8D32-20217F6F2C00}" srcOrd="0" destOrd="0" parTransId="{41371F6C-5C3A-431C-8FAF-5F506681A76C}" sibTransId="{EDFB24CF-9AFE-4A05-9EDA-A5437E601431}"/>
    <dgm:cxn modelId="{07754C76-BD0A-4762-969F-016EC2D4169A}" type="presOf" srcId="{25272604-EAB1-433A-8C03-2E3B42D864BF}" destId="{68F4E589-095D-49CA-BBE3-564CFF8520B1}" srcOrd="1" destOrd="0" presId="urn:microsoft.com/office/officeart/2005/8/layout/hierarchy2"/>
    <dgm:cxn modelId="{3490B980-CF49-4343-B234-FCB605E7857C}" type="presOf" srcId="{F37E7752-6137-4696-B6BD-C81E54E95C26}" destId="{4B3D032E-1A73-4BB0-A1A2-48615AD7D54D}" srcOrd="0" destOrd="0" presId="urn:microsoft.com/office/officeart/2005/8/layout/hierarchy2"/>
    <dgm:cxn modelId="{719D9487-E87E-4D4E-A906-653212A8B258}" type="presOf" srcId="{680295BC-DD94-402D-8E10-4F45344D73E4}" destId="{772870AA-F742-408C-86FB-BAE76E5E41C0}" srcOrd="0" destOrd="0" presId="urn:microsoft.com/office/officeart/2005/8/layout/hierarchy2"/>
    <dgm:cxn modelId="{BC318989-7D91-4623-85E1-61969C8C0E62}" type="presOf" srcId="{AEBC6811-3492-4FEA-90F1-E491FCC9942F}" destId="{208BC170-0F13-465F-B9B5-FE835596D150}" srcOrd="0" destOrd="0" presId="urn:microsoft.com/office/officeart/2005/8/layout/hierarchy2"/>
    <dgm:cxn modelId="{8962198B-B9F3-40C7-92CD-FBAC09F1DDC0}" srcId="{7529B8E6-CC05-4CD0-B923-720D5A34B591}" destId="{94EC348C-57DD-4820-9860-FDB342A0B845}" srcOrd="1" destOrd="0" parTransId="{165FB82E-19F5-4C43-8CB7-59E5C6EC7456}" sibTransId="{B3EA55A9-0491-46FF-A844-3ED32102A05B}"/>
    <dgm:cxn modelId="{11707991-8389-434D-978E-CB5F257068E9}" type="presOf" srcId="{165FB82E-19F5-4C43-8CB7-59E5C6EC7456}" destId="{C32E4449-2BB6-4773-86E5-8236E98EB762}" srcOrd="0" destOrd="0" presId="urn:microsoft.com/office/officeart/2005/8/layout/hierarchy2"/>
    <dgm:cxn modelId="{40B42596-5431-452F-B4BC-EF7BBBFD0481}" srcId="{CBEA97D0-1754-41DC-BEAD-EFF878B17907}" destId="{668A6E83-1312-4DF5-BBCC-315311D4EAAE}" srcOrd="0" destOrd="0" parTransId="{B0F1BBF6-A577-456C-8F23-722ADED00DBB}" sibTransId="{52B78C1C-1F3A-47D8-B450-348F4E12A06C}"/>
    <dgm:cxn modelId="{D90F2C96-3A5C-4D58-B163-B6AA8592604F}" type="presOf" srcId="{7529B8E6-CC05-4CD0-B923-720D5A34B591}" destId="{D6C7CE41-D5A4-4724-BEEA-A1CE36A5E0F9}" srcOrd="0" destOrd="0" presId="urn:microsoft.com/office/officeart/2005/8/layout/hierarchy2"/>
    <dgm:cxn modelId="{3C21DA9B-644B-4D0D-BC85-85369D781B68}" type="presOf" srcId="{5A105429-B0A5-4C02-80EE-18E6C1DD1858}" destId="{4A57D018-1378-49FE-9BDA-B362EC71769E}" srcOrd="0" destOrd="0" presId="urn:microsoft.com/office/officeart/2005/8/layout/hierarchy2"/>
    <dgm:cxn modelId="{981013A5-2714-4714-9D09-C2F09F721114}" type="presOf" srcId="{3CAE08C8-F100-4B2A-A70B-FA462D3EDE99}" destId="{04C7B86E-9D37-4B63-8A46-44C0F3420EB0}" srcOrd="1" destOrd="0" presId="urn:microsoft.com/office/officeart/2005/8/layout/hierarchy2"/>
    <dgm:cxn modelId="{6B4479AA-480D-447B-AF59-22FF2CBE5053}" type="presOf" srcId="{1D349B0E-AED3-4AFA-9531-FBF2437B7608}" destId="{90CF7C74-5352-48F6-8185-97F0094B437F}" srcOrd="0" destOrd="0" presId="urn:microsoft.com/office/officeart/2005/8/layout/hierarchy2"/>
    <dgm:cxn modelId="{921C59B0-4546-4FEC-80D8-4BD6C55836B1}" type="presOf" srcId="{5A105429-B0A5-4C02-80EE-18E6C1DD1858}" destId="{E312D5D4-D0EF-4273-B1C8-EC7338C24C49}" srcOrd="1" destOrd="0" presId="urn:microsoft.com/office/officeart/2005/8/layout/hierarchy2"/>
    <dgm:cxn modelId="{005802B2-5A87-4367-A1AB-5ED751C8C607}" srcId="{FCF75A8E-0668-4F81-9763-3DAA5D63025F}" destId="{CBEA97D0-1754-41DC-BEAD-EFF878B17907}" srcOrd="1" destOrd="0" parTransId="{75B23FAA-D7C6-4C4A-A2E1-E9473DC15CE4}" sibTransId="{8FBF5B5D-C232-4E89-9F4E-A72AEA8E3038}"/>
    <dgm:cxn modelId="{0E27EBB6-7AA5-4FA1-9ABD-194DE0FB35E4}" type="presOf" srcId="{A531B5B2-9476-432B-89A8-F3AB5312BD63}" destId="{A0CA6B01-2993-4E61-A659-5F115EDBDFF6}" srcOrd="1" destOrd="0" presId="urn:microsoft.com/office/officeart/2005/8/layout/hierarchy2"/>
    <dgm:cxn modelId="{F28825BA-4B12-4FD3-B6FB-B30D99DF7630}" type="presOf" srcId="{8C316F95-4459-4923-93F2-77F1E6DA3903}" destId="{7144C330-579B-48B6-A986-A362D3C03D04}" srcOrd="0" destOrd="0" presId="urn:microsoft.com/office/officeart/2005/8/layout/hierarchy2"/>
    <dgm:cxn modelId="{9364B6BF-FE07-4043-B617-1544D0CEAB81}" type="presOf" srcId="{B0F1BBF6-A577-456C-8F23-722ADED00DBB}" destId="{731116E0-295F-4A18-9AD9-CD23B972F373}" srcOrd="0" destOrd="0" presId="urn:microsoft.com/office/officeart/2005/8/layout/hierarchy2"/>
    <dgm:cxn modelId="{E0A485C0-7D09-4785-B312-66CDEECDFCB2}" type="presOf" srcId="{FCF75A8E-0668-4F81-9763-3DAA5D63025F}" destId="{536779B1-71A0-4D76-B403-66D7610920EB}" srcOrd="0" destOrd="0" presId="urn:microsoft.com/office/officeart/2005/8/layout/hierarchy2"/>
    <dgm:cxn modelId="{168377C1-0697-4D53-A1A8-B10E28D09463}" type="presOf" srcId="{E75E96AE-3CEF-40E3-8FD5-536E16117E7F}" destId="{456EE23C-1F45-40AA-859E-7AFC942802D6}" srcOrd="0" destOrd="0" presId="urn:microsoft.com/office/officeart/2005/8/layout/hierarchy2"/>
    <dgm:cxn modelId="{578958C6-5F11-4D67-B6AD-4D03C697035D}" srcId="{764C76F8-724A-4369-8A5C-F9FC6348AB64}" destId="{680295BC-DD94-402D-8E10-4F45344D73E4}" srcOrd="0" destOrd="0" parTransId="{1D349B0E-AED3-4AFA-9531-FBF2437B7608}" sibTransId="{EA35D6CB-821A-44CE-9F29-211EE39EB299}"/>
    <dgm:cxn modelId="{63AADCC8-6E1E-4542-950C-606F9BCD022B}" type="presOf" srcId="{BBAFD7F2-AF7B-424E-8D32-20217F6F2C00}" destId="{D9075B45-9484-478C-9470-D794E876595B}" srcOrd="0" destOrd="0" presId="urn:microsoft.com/office/officeart/2005/8/layout/hierarchy2"/>
    <dgm:cxn modelId="{AD9087CA-82BC-410B-AC61-6BE2D9F07985}" srcId="{764C76F8-724A-4369-8A5C-F9FC6348AB64}" destId="{FCF75A8E-0668-4F81-9763-3DAA5D63025F}" srcOrd="1" destOrd="0" parTransId="{AF317085-CA37-48D9-BB5B-0904A58EBE67}" sibTransId="{0209DC09-9C7C-413E-B4C8-E9207E146559}"/>
    <dgm:cxn modelId="{794ACECA-6D90-4FB5-9B00-C9394CA4F1B8}" type="presOf" srcId="{94EC348C-57DD-4820-9860-FDB342A0B845}" destId="{734D2ACA-C011-4477-B024-B210B3B02A04}" srcOrd="0" destOrd="0" presId="urn:microsoft.com/office/officeart/2005/8/layout/hierarchy2"/>
    <dgm:cxn modelId="{498FFDD1-0F19-4F95-9AFB-7E4999DDBC1A}" type="presOf" srcId="{41371F6C-5C3A-431C-8FAF-5F506681A76C}" destId="{6A5FC616-B3FD-4AC9-8D8C-D708EE95C308}" srcOrd="1" destOrd="0" presId="urn:microsoft.com/office/officeart/2005/8/layout/hierarchy2"/>
    <dgm:cxn modelId="{5D9E7AD5-A202-4495-98CE-B4C94FC66CD1}" type="presOf" srcId="{CBEA97D0-1754-41DC-BEAD-EFF878B17907}" destId="{36E46864-627C-4416-A6C0-936886316D4E}" srcOrd="0" destOrd="0" presId="urn:microsoft.com/office/officeart/2005/8/layout/hierarchy2"/>
    <dgm:cxn modelId="{23AC6ADB-3E30-45D1-A0AC-D988ECD4AE24}" type="presOf" srcId="{41371F6C-5C3A-431C-8FAF-5F506681A76C}" destId="{55C39E84-8FA6-4312-93E5-25404F6FFA82}" srcOrd="0" destOrd="0" presId="urn:microsoft.com/office/officeart/2005/8/layout/hierarchy2"/>
    <dgm:cxn modelId="{06A2D9E0-33D9-45FD-9963-28E5025A25B9}" type="presOf" srcId="{75B23FAA-D7C6-4C4A-A2E1-E9473DC15CE4}" destId="{82322D35-13C3-4C16-90C5-4F570B73FB94}" srcOrd="0" destOrd="0" presId="urn:microsoft.com/office/officeart/2005/8/layout/hierarchy2"/>
    <dgm:cxn modelId="{58ED55E5-8A80-4347-B65F-568A004A8429}" srcId="{FCF75A8E-0668-4F81-9763-3DAA5D63025F}" destId="{779C13D8-0647-4C58-84C5-B93DEB0AABAA}" srcOrd="0" destOrd="0" parTransId="{8C316F95-4459-4923-93F2-77F1E6DA3903}" sibTransId="{E16D9792-A7A9-43C4-AA95-713B22A9B6B2}"/>
    <dgm:cxn modelId="{F5E673E6-5FEF-4EBF-9CD7-AC773D8E1108}" type="presOf" srcId="{CD066FED-6395-4F08-897B-122F2361E3F7}" destId="{D38C810C-5A98-45E5-AE62-51E87F30F1F1}" srcOrd="0" destOrd="0" presId="urn:microsoft.com/office/officeart/2005/8/layout/hierarchy2"/>
    <dgm:cxn modelId="{389CAEFA-7FF8-4F5F-B370-E75222E8FE43}" type="presOf" srcId="{3CAE08C8-F100-4B2A-A70B-FA462D3EDE99}" destId="{8BFF7905-42DC-4E54-B9CA-520D9132D871}" srcOrd="0" destOrd="0" presId="urn:microsoft.com/office/officeart/2005/8/layout/hierarchy2"/>
    <dgm:cxn modelId="{9099FDFA-E189-4160-92CB-A9F815305355}" type="presOf" srcId="{C1FE3B5E-04AD-4222-8D07-57EA22AE1CCF}" destId="{EB981CBC-8E69-4527-A656-C5FBC067E00B}" srcOrd="1" destOrd="0" presId="urn:microsoft.com/office/officeart/2005/8/layout/hierarchy2"/>
    <dgm:cxn modelId="{E8C93EF5-4EC6-4B7A-A1E9-95A07F670A0D}" type="presParOf" srcId="{456EE23C-1F45-40AA-859E-7AFC942802D6}" destId="{55AEC07B-17BF-4651-9FEF-7A0A0E515437}" srcOrd="0" destOrd="0" presId="urn:microsoft.com/office/officeart/2005/8/layout/hierarchy2"/>
    <dgm:cxn modelId="{D12F9A05-3BB5-4750-9787-224EB0987321}" type="presParOf" srcId="{55AEC07B-17BF-4651-9FEF-7A0A0E515437}" destId="{1E5C713D-09F6-41C2-A6F3-4A36B94CAA03}" srcOrd="0" destOrd="0" presId="urn:microsoft.com/office/officeart/2005/8/layout/hierarchy2"/>
    <dgm:cxn modelId="{65588EC2-4FAF-410E-AECC-C5FC55DC7FBC}" type="presParOf" srcId="{55AEC07B-17BF-4651-9FEF-7A0A0E515437}" destId="{AF7BDBDE-6A4C-4637-BB9C-D8AC8D8380D8}" srcOrd="1" destOrd="0" presId="urn:microsoft.com/office/officeart/2005/8/layout/hierarchy2"/>
    <dgm:cxn modelId="{C9B91BA9-E9CB-47F0-9408-12ACE3639205}" type="presParOf" srcId="{AF7BDBDE-6A4C-4637-BB9C-D8AC8D8380D8}" destId="{90CF7C74-5352-48F6-8185-97F0094B437F}" srcOrd="0" destOrd="0" presId="urn:microsoft.com/office/officeart/2005/8/layout/hierarchy2"/>
    <dgm:cxn modelId="{CAEB00AD-C614-411E-BD38-2DED30C33545}" type="presParOf" srcId="{90CF7C74-5352-48F6-8185-97F0094B437F}" destId="{B576300B-6979-4BD5-8497-88F9D2BFDC2E}" srcOrd="0" destOrd="0" presId="urn:microsoft.com/office/officeart/2005/8/layout/hierarchy2"/>
    <dgm:cxn modelId="{72AA85D7-E455-419B-B6B8-96243EDFA6CC}" type="presParOf" srcId="{AF7BDBDE-6A4C-4637-BB9C-D8AC8D8380D8}" destId="{CD5F7F90-6A51-4A45-B9A9-32B73CF1CF0F}" srcOrd="1" destOrd="0" presId="urn:microsoft.com/office/officeart/2005/8/layout/hierarchy2"/>
    <dgm:cxn modelId="{4EB3E6C9-9A5E-4CAC-9945-93F774691A57}" type="presParOf" srcId="{CD5F7F90-6A51-4A45-B9A9-32B73CF1CF0F}" destId="{772870AA-F742-408C-86FB-BAE76E5E41C0}" srcOrd="0" destOrd="0" presId="urn:microsoft.com/office/officeart/2005/8/layout/hierarchy2"/>
    <dgm:cxn modelId="{7B2F4B14-7646-4AE4-BEAD-2E985281B510}" type="presParOf" srcId="{CD5F7F90-6A51-4A45-B9A9-32B73CF1CF0F}" destId="{778DE613-0D6E-4188-9CA3-D6882CED6C8C}" srcOrd="1" destOrd="0" presId="urn:microsoft.com/office/officeart/2005/8/layout/hierarchy2"/>
    <dgm:cxn modelId="{E0FE0563-E5DF-4C67-867C-5A1500CCB24F}" type="presParOf" srcId="{778DE613-0D6E-4188-9CA3-D6882CED6C8C}" destId="{A81AFDD8-7968-48CB-9166-0E94B3F3ACF5}" srcOrd="0" destOrd="0" presId="urn:microsoft.com/office/officeart/2005/8/layout/hierarchy2"/>
    <dgm:cxn modelId="{C44D0E3D-2FD2-4F39-8970-77935A0B41C1}" type="presParOf" srcId="{A81AFDD8-7968-48CB-9166-0E94B3F3ACF5}" destId="{EB981CBC-8E69-4527-A656-C5FBC067E00B}" srcOrd="0" destOrd="0" presId="urn:microsoft.com/office/officeart/2005/8/layout/hierarchy2"/>
    <dgm:cxn modelId="{34C89037-5278-41F8-863B-082A3B0C454A}" type="presParOf" srcId="{778DE613-0D6E-4188-9CA3-D6882CED6C8C}" destId="{56D586D5-BA17-4E71-BA00-D2F434AEF173}" srcOrd="1" destOrd="0" presId="urn:microsoft.com/office/officeart/2005/8/layout/hierarchy2"/>
    <dgm:cxn modelId="{B5C83375-1EDE-4804-86E2-E65DCD66CA1B}" type="presParOf" srcId="{56D586D5-BA17-4E71-BA00-D2F434AEF173}" destId="{4B3D032E-1A73-4BB0-A1A2-48615AD7D54D}" srcOrd="0" destOrd="0" presId="urn:microsoft.com/office/officeart/2005/8/layout/hierarchy2"/>
    <dgm:cxn modelId="{83BDCC9D-CCC6-4063-9E52-07C18D63ED23}" type="presParOf" srcId="{56D586D5-BA17-4E71-BA00-D2F434AEF173}" destId="{FBFA3E79-C0F6-4024-A219-1E77E0EA5F17}" srcOrd="1" destOrd="0" presId="urn:microsoft.com/office/officeart/2005/8/layout/hierarchy2"/>
    <dgm:cxn modelId="{7C394BA0-570C-43B2-A598-60F10ED6097B}" type="presParOf" srcId="{FBFA3E79-C0F6-4024-A219-1E77E0EA5F17}" destId="{D7CDD423-0F69-41F4-8F58-37F9B180D10A}" srcOrd="0" destOrd="0" presId="urn:microsoft.com/office/officeart/2005/8/layout/hierarchy2"/>
    <dgm:cxn modelId="{8EBA0856-6E59-4222-8932-2738F0BB29AB}" type="presParOf" srcId="{D7CDD423-0F69-41F4-8F58-37F9B180D10A}" destId="{68F4E589-095D-49CA-BBE3-564CFF8520B1}" srcOrd="0" destOrd="0" presId="urn:microsoft.com/office/officeart/2005/8/layout/hierarchy2"/>
    <dgm:cxn modelId="{9DD3BAED-8E27-48F3-9C2B-2F716E55DBC0}" type="presParOf" srcId="{FBFA3E79-C0F6-4024-A219-1E77E0EA5F17}" destId="{7D16A02C-D1E7-4FCA-9B90-A0776E9E7351}" srcOrd="1" destOrd="0" presId="urn:microsoft.com/office/officeart/2005/8/layout/hierarchy2"/>
    <dgm:cxn modelId="{44A609A9-7EEB-4C66-B830-CCADF8F15EAD}" type="presParOf" srcId="{7D16A02C-D1E7-4FCA-9B90-A0776E9E7351}" destId="{184D5904-BBDD-466E-81AB-FF1F7E61E399}" srcOrd="0" destOrd="0" presId="urn:microsoft.com/office/officeart/2005/8/layout/hierarchy2"/>
    <dgm:cxn modelId="{D81E8172-7CAD-4BFA-B317-568C90CAC0A2}" type="presParOf" srcId="{7D16A02C-D1E7-4FCA-9B90-A0776E9E7351}" destId="{2FC6041B-E29B-4B69-B362-46AC31CCD8B3}" srcOrd="1" destOrd="0" presId="urn:microsoft.com/office/officeart/2005/8/layout/hierarchy2"/>
    <dgm:cxn modelId="{A205D2B7-FC72-4579-A785-2D2FB7873760}" type="presParOf" srcId="{FBFA3E79-C0F6-4024-A219-1E77E0EA5F17}" destId="{A26E8681-763F-437B-9459-3CD6F85C1ACF}" srcOrd="2" destOrd="0" presId="urn:microsoft.com/office/officeart/2005/8/layout/hierarchy2"/>
    <dgm:cxn modelId="{253FEC89-2A42-49D7-B2C7-0ADD775480C5}" type="presParOf" srcId="{A26E8681-763F-437B-9459-3CD6F85C1ACF}" destId="{A0CA6B01-2993-4E61-A659-5F115EDBDFF6}" srcOrd="0" destOrd="0" presId="urn:microsoft.com/office/officeart/2005/8/layout/hierarchy2"/>
    <dgm:cxn modelId="{9223774F-00D9-48D2-8251-9C5764F8FC9E}" type="presParOf" srcId="{FBFA3E79-C0F6-4024-A219-1E77E0EA5F17}" destId="{41B7C216-0447-4F8D-8C6C-2A74F57494CB}" srcOrd="3" destOrd="0" presId="urn:microsoft.com/office/officeart/2005/8/layout/hierarchy2"/>
    <dgm:cxn modelId="{CB1F800B-1546-4BAB-B9CB-6DA0C7CD1CCD}" type="presParOf" srcId="{41B7C216-0447-4F8D-8C6C-2A74F57494CB}" destId="{46B9BD86-9549-4716-8F85-A46D1160CE4B}" srcOrd="0" destOrd="0" presId="urn:microsoft.com/office/officeart/2005/8/layout/hierarchy2"/>
    <dgm:cxn modelId="{75F5104B-39E1-43CE-B3D6-140246988024}" type="presParOf" srcId="{41B7C216-0447-4F8D-8C6C-2A74F57494CB}" destId="{13021C45-C65A-4414-8356-493D51B08C2B}" srcOrd="1" destOrd="0" presId="urn:microsoft.com/office/officeart/2005/8/layout/hierarchy2"/>
    <dgm:cxn modelId="{2B4E3942-A06C-45F6-9743-183FC6292212}" type="presParOf" srcId="{778DE613-0D6E-4188-9CA3-D6882CED6C8C}" destId="{4A57D018-1378-49FE-9BDA-B362EC71769E}" srcOrd="2" destOrd="0" presId="urn:microsoft.com/office/officeart/2005/8/layout/hierarchy2"/>
    <dgm:cxn modelId="{A3378B41-F362-4393-9EA3-FB06A067949B}" type="presParOf" srcId="{4A57D018-1378-49FE-9BDA-B362EC71769E}" destId="{E312D5D4-D0EF-4273-B1C8-EC7338C24C49}" srcOrd="0" destOrd="0" presId="urn:microsoft.com/office/officeart/2005/8/layout/hierarchy2"/>
    <dgm:cxn modelId="{DA9D5722-0D5B-46A6-9D58-3F5CCDB786E8}" type="presParOf" srcId="{778DE613-0D6E-4188-9CA3-D6882CED6C8C}" destId="{72D314FB-5112-4992-9D2A-83807FCD8B83}" srcOrd="3" destOrd="0" presId="urn:microsoft.com/office/officeart/2005/8/layout/hierarchy2"/>
    <dgm:cxn modelId="{D0EF3E8B-6FD7-4FE0-AF25-E014542AC292}" type="presParOf" srcId="{72D314FB-5112-4992-9D2A-83807FCD8B83}" destId="{D6C7CE41-D5A4-4724-BEEA-A1CE36A5E0F9}" srcOrd="0" destOrd="0" presId="urn:microsoft.com/office/officeart/2005/8/layout/hierarchy2"/>
    <dgm:cxn modelId="{C8D6DBAE-4358-4985-AADF-CA3D55477F17}" type="presParOf" srcId="{72D314FB-5112-4992-9D2A-83807FCD8B83}" destId="{F51CE92F-721D-498D-93C9-3BD87614DBA0}" srcOrd="1" destOrd="0" presId="urn:microsoft.com/office/officeart/2005/8/layout/hierarchy2"/>
    <dgm:cxn modelId="{12638C56-716D-4508-A20B-3BA310197643}" type="presParOf" srcId="{F51CE92F-721D-498D-93C9-3BD87614DBA0}" destId="{55C39E84-8FA6-4312-93E5-25404F6FFA82}" srcOrd="0" destOrd="0" presId="urn:microsoft.com/office/officeart/2005/8/layout/hierarchy2"/>
    <dgm:cxn modelId="{7F572ACA-B025-44BC-A334-0B94DF9B4126}" type="presParOf" srcId="{55C39E84-8FA6-4312-93E5-25404F6FFA82}" destId="{6A5FC616-B3FD-4AC9-8D8C-D708EE95C308}" srcOrd="0" destOrd="0" presId="urn:microsoft.com/office/officeart/2005/8/layout/hierarchy2"/>
    <dgm:cxn modelId="{6319097D-FE86-4F4F-A470-509D9185AD51}" type="presParOf" srcId="{F51CE92F-721D-498D-93C9-3BD87614DBA0}" destId="{149CC655-AA45-46CF-B8BC-E87F5D82B739}" srcOrd="1" destOrd="0" presId="urn:microsoft.com/office/officeart/2005/8/layout/hierarchy2"/>
    <dgm:cxn modelId="{22EE8DA9-64C0-4CB0-8729-6C25D5826AB2}" type="presParOf" srcId="{149CC655-AA45-46CF-B8BC-E87F5D82B739}" destId="{D9075B45-9484-478C-9470-D794E876595B}" srcOrd="0" destOrd="0" presId="urn:microsoft.com/office/officeart/2005/8/layout/hierarchy2"/>
    <dgm:cxn modelId="{968B0029-5607-4038-85E0-D6FCDD44925F}" type="presParOf" srcId="{149CC655-AA45-46CF-B8BC-E87F5D82B739}" destId="{C1533EFF-A0CC-487E-8634-FDD22C4C7737}" srcOrd="1" destOrd="0" presId="urn:microsoft.com/office/officeart/2005/8/layout/hierarchy2"/>
    <dgm:cxn modelId="{876A425C-6369-4E18-B941-16F3871694FF}" type="presParOf" srcId="{F51CE92F-721D-498D-93C9-3BD87614DBA0}" destId="{C32E4449-2BB6-4773-86E5-8236E98EB762}" srcOrd="2" destOrd="0" presId="urn:microsoft.com/office/officeart/2005/8/layout/hierarchy2"/>
    <dgm:cxn modelId="{DD10105D-003A-4ED2-AE82-99300E23D576}" type="presParOf" srcId="{C32E4449-2BB6-4773-86E5-8236E98EB762}" destId="{1052FB12-3DA6-40FA-8DA7-983213F6252E}" srcOrd="0" destOrd="0" presId="urn:microsoft.com/office/officeart/2005/8/layout/hierarchy2"/>
    <dgm:cxn modelId="{3F875B07-ECCA-4B5C-9EFE-C7B2A9440116}" type="presParOf" srcId="{F51CE92F-721D-498D-93C9-3BD87614DBA0}" destId="{705C5C64-4C1E-4555-8768-0EC1D89C738F}" srcOrd="3" destOrd="0" presId="urn:microsoft.com/office/officeart/2005/8/layout/hierarchy2"/>
    <dgm:cxn modelId="{1CDDBB90-1CE8-4573-86E3-394C137286A3}" type="presParOf" srcId="{705C5C64-4C1E-4555-8768-0EC1D89C738F}" destId="{734D2ACA-C011-4477-B024-B210B3B02A04}" srcOrd="0" destOrd="0" presId="urn:microsoft.com/office/officeart/2005/8/layout/hierarchy2"/>
    <dgm:cxn modelId="{020EABF8-04A5-4206-A5D4-ED5AFA39CEB2}" type="presParOf" srcId="{705C5C64-4C1E-4555-8768-0EC1D89C738F}" destId="{4AAD8B15-4C85-49C2-ABE3-0D6B0BA3159A}" srcOrd="1" destOrd="0" presId="urn:microsoft.com/office/officeart/2005/8/layout/hierarchy2"/>
    <dgm:cxn modelId="{FD1DD5F3-3531-4A9E-8CFF-367B761B13DD}" type="presParOf" srcId="{AF7BDBDE-6A4C-4637-BB9C-D8AC8D8380D8}" destId="{C6A1036F-45A1-4B3F-AC00-F12D31144800}" srcOrd="2" destOrd="0" presId="urn:microsoft.com/office/officeart/2005/8/layout/hierarchy2"/>
    <dgm:cxn modelId="{554C6E9F-E309-4333-9056-CB96610931CF}" type="presParOf" srcId="{C6A1036F-45A1-4B3F-AC00-F12D31144800}" destId="{51A27D29-9364-4FE3-B232-4C5AB0C92B54}" srcOrd="0" destOrd="0" presId="urn:microsoft.com/office/officeart/2005/8/layout/hierarchy2"/>
    <dgm:cxn modelId="{A1E6B812-D84A-49D3-9754-EF255211EB8A}" type="presParOf" srcId="{AF7BDBDE-6A4C-4637-BB9C-D8AC8D8380D8}" destId="{3E73B0B7-FCFD-4B39-A4AE-CABDB39E7CFC}" srcOrd="3" destOrd="0" presId="urn:microsoft.com/office/officeart/2005/8/layout/hierarchy2"/>
    <dgm:cxn modelId="{FE8C0B74-2418-4C8D-993E-C46199F24EE7}" type="presParOf" srcId="{3E73B0B7-FCFD-4B39-A4AE-CABDB39E7CFC}" destId="{536779B1-71A0-4D76-B403-66D7610920EB}" srcOrd="0" destOrd="0" presId="urn:microsoft.com/office/officeart/2005/8/layout/hierarchy2"/>
    <dgm:cxn modelId="{48F9F14B-6523-4A34-A801-BA234BBAB18E}" type="presParOf" srcId="{3E73B0B7-FCFD-4B39-A4AE-CABDB39E7CFC}" destId="{85B7BCC6-B33A-41E6-A57A-082D3631E64C}" srcOrd="1" destOrd="0" presId="urn:microsoft.com/office/officeart/2005/8/layout/hierarchy2"/>
    <dgm:cxn modelId="{1785532E-B4EB-48C6-8177-96DCD2234A1C}" type="presParOf" srcId="{85B7BCC6-B33A-41E6-A57A-082D3631E64C}" destId="{7144C330-579B-48B6-A986-A362D3C03D04}" srcOrd="0" destOrd="0" presId="urn:microsoft.com/office/officeart/2005/8/layout/hierarchy2"/>
    <dgm:cxn modelId="{24CF6818-FF05-49DE-BE73-9DDABCAC11D2}" type="presParOf" srcId="{7144C330-579B-48B6-A986-A362D3C03D04}" destId="{6CD22230-F8D2-426B-8DCD-0B189CCEB655}" srcOrd="0" destOrd="0" presId="urn:microsoft.com/office/officeart/2005/8/layout/hierarchy2"/>
    <dgm:cxn modelId="{C4CE075D-899F-4A29-A792-212A6BF99C29}" type="presParOf" srcId="{85B7BCC6-B33A-41E6-A57A-082D3631E64C}" destId="{9B6385E1-E4D9-485F-B90B-79B82BCEF13B}" srcOrd="1" destOrd="0" presId="urn:microsoft.com/office/officeart/2005/8/layout/hierarchy2"/>
    <dgm:cxn modelId="{304B1473-C115-45EE-8970-B89F4F2F5353}" type="presParOf" srcId="{9B6385E1-E4D9-485F-B90B-79B82BCEF13B}" destId="{9BD7DE5D-CFCE-45F5-944D-DCA976E15270}" srcOrd="0" destOrd="0" presId="urn:microsoft.com/office/officeart/2005/8/layout/hierarchy2"/>
    <dgm:cxn modelId="{E03A4747-0578-4891-8C92-E15583DC79D8}" type="presParOf" srcId="{9B6385E1-E4D9-485F-B90B-79B82BCEF13B}" destId="{1489BFFA-7602-408B-981F-8BA8C823E492}" srcOrd="1" destOrd="0" presId="urn:microsoft.com/office/officeart/2005/8/layout/hierarchy2"/>
    <dgm:cxn modelId="{DCF2ED35-F68B-4E01-8588-C4138C7E0501}" type="presParOf" srcId="{1489BFFA-7602-408B-981F-8BA8C823E492}" destId="{B1C979AE-C061-4C10-AF3A-D58C79DC81B8}" srcOrd="0" destOrd="0" presId="urn:microsoft.com/office/officeart/2005/8/layout/hierarchy2"/>
    <dgm:cxn modelId="{17C37DF4-1F06-4582-BAE9-7DDC1661ABDD}" type="presParOf" srcId="{B1C979AE-C061-4C10-AF3A-D58C79DC81B8}" destId="{C4E11B6F-DD62-4A7E-B2CC-C4405545E9DD}" srcOrd="0" destOrd="0" presId="urn:microsoft.com/office/officeart/2005/8/layout/hierarchy2"/>
    <dgm:cxn modelId="{D0C99AE7-CB4D-4917-9B1F-A73A3A78EE34}" type="presParOf" srcId="{1489BFFA-7602-408B-981F-8BA8C823E492}" destId="{0B4C0097-1453-474A-905A-1A2174B1A3D0}" srcOrd="1" destOrd="0" presId="urn:microsoft.com/office/officeart/2005/8/layout/hierarchy2"/>
    <dgm:cxn modelId="{FE2389BE-6B79-4C15-BDAE-DDB5553FA588}" type="presParOf" srcId="{0B4C0097-1453-474A-905A-1A2174B1A3D0}" destId="{208BC170-0F13-465F-B9B5-FE835596D150}" srcOrd="0" destOrd="0" presId="urn:microsoft.com/office/officeart/2005/8/layout/hierarchy2"/>
    <dgm:cxn modelId="{6577F0DD-528B-41C0-A3DC-8298C3050C30}" type="presParOf" srcId="{0B4C0097-1453-474A-905A-1A2174B1A3D0}" destId="{3C5BB513-A5A4-4C5D-93CB-9F7F6FE0EC3B}" srcOrd="1" destOrd="0" presId="urn:microsoft.com/office/officeart/2005/8/layout/hierarchy2"/>
    <dgm:cxn modelId="{A75F5411-6D02-4064-A795-550FCABB0608}" type="presParOf" srcId="{1489BFFA-7602-408B-981F-8BA8C823E492}" destId="{6D526D3E-B077-45F7-BC41-7B513CEAE6CC}" srcOrd="2" destOrd="0" presId="urn:microsoft.com/office/officeart/2005/8/layout/hierarchy2"/>
    <dgm:cxn modelId="{2FF2C892-EFF9-4530-93E4-D6613BBC3558}" type="presParOf" srcId="{6D526D3E-B077-45F7-BC41-7B513CEAE6CC}" destId="{D315D1D7-2F37-4A12-A0AC-EF20910F9CE9}" srcOrd="0" destOrd="0" presId="urn:microsoft.com/office/officeart/2005/8/layout/hierarchy2"/>
    <dgm:cxn modelId="{9019B7A9-0338-41EA-8EE8-F82ABC21081B}" type="presParOf" srcId="{1489BFFA-7602-408B-981F-8BA8C823E492}" destId="{3EE9E2DD-D86B-43C6-BACC-0C622938A528}" srcOrd="3" destOrd="0" presId="urn:microsoft.com/office/officeart/2005/8/layout/hierarchy2"/>
    <dgm:cxn modelId="{5BFB1867-EB32-4C09-A36C-4F4B0FF052A1}" type="presParOf" srcId="{3EE9E2DD-D86B-43C6-BACC-0C622938A528}" destId="{D38C810C-5A98-45E5-AE62-51E87F30F1F1}" srcOrd="0" destOrd="0" presId="urn:microsoft.com/office/officeart/2005/8/layout/hierarchy2"/>
    <dgm:cxn modelId="{19BEB563-E064-4056-A897-D80FC3CF314F}" type="presParOf" srcId="{3EE9E2DD-D86B-43C6-BACC-0C622938A528}" destId="{25247A34-142F-4098-AFBA-69612905A21A}" srcOrd="1" destOrd="0" presId="urn:microsoft.com/office/officeart/2005/8/layout/hierarchy2"/>
    <dgm:cxn modelId="{6C414CB3-B12E-4294-BE03-1C9C7F905A73}" type="presParOf" srcId="{85B7BCC6-B33A-41E6-A57A-082D3631E64C}" destId="{82322D35-13C3-4C16-90C5-4F570B73FB94}" srcOrd="2" destOrd="0" presId="urn:microsoft.com/office/officeart/2005/8/layout/hierarchy2"/>
    <dgm:cxn modelId="{7C586E72-5C92-41FA-9B45-D91AB7E170F1}" type="presParOf" srcId="{82322D35-13C3-4C16-90C5-4F570B73FB94}" destId="{D546B1BB-D4CB-4F45-BEE8-B4C59F982750}" srcOrd="0" destOrd="0" presId="urn:microsoft.com/office/officeart/2005/8/layout/hierarchy2"/>
    <dgm:cxn modelId="{D70B2D72-4133-48B1-8A06-D68275BD8308}" type="presParOf" srcId="{85B7BCC6-B33A-41E6-A57A-082D3631E64C}" destId="{F6A463B5-105C-4D7C-AAD0-83918FC979C6}" srcOrd="3" destOrd="0" presId="urn:microsoft.com/office/officeart/2005/8/layout/hierarchy2"/>
    <dgm:cxn modelId="{225E6B07-6F95-43AD-9F85-D44363DFAEA8}" type="presParOf" srcId="{F6A463B5-105C-4D7C-AAD0-83918FC979C6}" destId="{36E46864-627C-4416-A6C0-936886316D4E}" srcOrd="0" destOrd="0" presId="urn:microsoft.com/office/officeart/2005/8/layout/hierarchy2"/>
    <dgm:cxn modelId="{EBBCB123-CD82-4D5A-ADFB-291DD07291B2}" type="presParOf" srcId="{F6A463B5-105C-4D7C-AAD0-83918FC979C6}" destId="{41371A68-1A84-4503-8444-9BD92413159D}" srcOrd="1" destOrd="0" presId="urn:microsoft.com/office/officeart/2005/8/layout/hierarchy2"/>
    <dgm:cxn modelId="{F867F364-855E-4977-B0C1-A2016103F188}" type="presParOf" srcId="{41371A68-1A84-4503-8444-9BD92413159D}" destId="{731116E0-295F-4A18-9AD9-CD23B972F373}" srcOrd="0" destOrd="0" presId="urn:microsoft.com/office/officeart/2005/8/layout/hierarchy2"/>
    <dgm:cxn modelId="{54C210B7-CC69-4CCF-BEC4-B72A0F443D9B}" type="presParOf" srcId="{731116E0-295F-4A18-9AD9-CD23B972F373}" destId="{E67266D9-646E-4116-9E5D-98B088978042}" srcOrd="0" destOrd="0" presId="urn:microsoft.com/office/officeart/2005/8/layout/hierarchy2"/>
    <dgm:cxn modelId="{A62A56EE-A6C2-4426-88A6-2DFD1697D065}" type="presParOf" srcId="{41371A68-1A84-4503-8444-9BD92413159D}" destId="{A45D7CE4-D7B1-4185-8265-71FBB5510478}" srcOrd="1" destOrd="0" presId="urn:microsoft.com/office/officeart/2005/8/layout/hierarchy2"/>
    <dgm:cxn modelId="{A4C38CA7-CFF3-4C40-9A4D-C3F320747681}" type="presParOf" srcId="{A45D7CE4-D7B1-4185-8265-71FBB5510478}" destId="{941C8262-9EE8-419D-BB68-E8B76DD6BBAB}" srcOrd="0" destOrd="0" presId="urn:microsoft.com/office/officeart/2005/8/layout/hierarchy2"/>
    <dgm:cxn modelId="{1D8985E8-CD9A-4097-93DF-18B078AA961A}" type="presParOf" srcId="{A45D7CE4-D7B1-4185-8265-71FBB5510478}" destId="{6471BEC4-3F05-4D1A-A187-2D7DD3DF337E}" srcOrd="1" destOrd="0" presId="urn:microsoft.com/office/officeart/2005/8/layout/hierarchy2"/>
    <dgm:cxn modelId="{9E1380B6-A94D-473C-929B-9C443B255D72}" type="presParOf" srcId="{41371A68-1A84-4503-8444-9BD92413159D}" destId="{8BFF7905-42DC-4E54-B9CA-520D9132D871}" srcOrd="2" destOrd="0" presId="urn:microsoft.com/office/officeart/2005/8/layout/hierarchy2"/>
    <dgm:cxn modelId="{289C53EC-24B6-4F0C-B1ED-9F0DE5301D0A}" type="presParOf" srcId="{8BFF7905-42DC-4E54-B9CA-520D9132D871}" destId="{04C7B86E-9D37-4B63-8A46-44C0F3420EB0}" srcOrd="0" destOrd="0" presId="urn:microsoft.com/office/officeart/2005/8/layout/hierarchy2"/>
    <dgm:cxn modelId="{E591F10A-C820-4256-AD28-C51DD5DD448C}" type="presParOf" srcId="{41371A68-1A84-4503-8444-9BD92413159D}" destId="{FF2CA6A7-E67D-4589-B07D-8971FB4E60A5}" srcOrd="3" destOrd="0" presId="urn:microsoft.com/office/officeart/2005/8/layout/hierarchy2"/>
    <dgm:cxn modelId="{B4CC14E9-3DAE-4DCA-B190-E84B4ADF5BF5}" type="presParOf" srcId="{FF2CA6A7-E67D-4589-B07D-8971FB4E60A5}" destId="{C254844D-540B-42CA-881E-F652CB780290}" srcOrd="0" destOrd="0" presId="urn:microsoft.com/office/officeart/2005/8/layout/hierarchy2"/>
    <dgm:cxn modelId="{272E2E7E-8EE0-4F5E-A3F8-55F7B1C827B6}" type="presParOf" srcId="{FF2CA6A7-E67D-4589-B07D-8971FB4E60A5}" destId="{D60C85C6-4E9B-491F-B40B-9D128C8077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C713D-09F6-41C2-A6F3-4A36B94CAA03}">
      <dsp:nvSpPr>
        <dsp:cNvPr id="0" name=""/>
        <dsp:cNvSpPr/>
      </dsp:nvSpPr>
      <dsp:spPr>
        <a:xfrm>
          <a:off x="606549" y="1501552"/>
          <a:ext cx="745933" cy="37296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Avelsdjur</a:t>
          </a:r>
        </a:p>
      </dsp:txBody>
      <dsp:txXfrm>
        <a:off x="617473" y="1512476"/>
        <a:ext cx="724085" cy="351118"/>
      </dsp:txXfrm>
    </dsp:sp>
    <dsp:sp modelId="{90CF7C74-5352-48F6-8185-97F0094B437F}">
      <dsp:nvSpPr>
        <dsp:cNvPr id="0" name=""/>
        <dsp:cNvSpPr/>
      </dsp:nvSpPr>
      <dsp:spPr>
        <a:xfrm rot="17350740">
          <a:off x="1047553" y="1249181"/>
          <a:ext cx="90823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08233" y="994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1478964" y="1236417"/>
        <a:ext cx="45411" cy="45411"/>
      </dsp:txXfrm>
    </dsp:sp>
    <dsp:sp modelId="{772870AA-F742-408C-86FB-BAE76E5E41C0}">
      <dsp:nvSpPr>
        <dsp:cNvPr id="0" name=""/>
        <dsp:cNvSpPr/>
      </dsp:nvSpPr>
      <dsp:spPr>
        <a:xfrm>
          <a:off x="1650856" y="643728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Fader</a:t>
          </a:r>
        </a:p>
      </dsp:txBody>
      <dsp:txXfrm>
        <a:off x="1661780" y="654652"/>
        <a:ext cx="724085" cy="351118"/>
      </dsp:txXfrm>
    </dsp:sp>
    <dsp:sp modelId="{A81AFDD8-7968-48CB-9166-0E94B3F3ACF5}">
      <dsp:nvSpPr>
        <dsp:cNvPr id="0" name=""/>
        <dsp:cNvSpPr/>
      </dsp:nvSpPr>
      <dsp:spPr>
        <a:xfrm rot="18289469">
          <a:off x="2284733" y="605813"/>
          <a:ext cx="5224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22486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532914" y="602693"/>
        <a:ext cx="26124" cy="26124"/>
      </dsp:txXfrm>
    </dsp:sp>
    <dsp:sp modelId="{4B3D032E-1A73-4BB0-A1A2-48615AD7D54D}">
      <dsp:nvSpPr>
        <dsp:cNvPr id="0" name=""/>
        <dsp:cNvSpPr/>
      </dsp:nvSpPr>
      <dsp:spPr>
        <a:xfrm>
          <a:off x="2695163" y="214816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Faders Fader</a:t>
          </a:r>
        </a:p>
      </dsp:txBody>
      <dsp:txXfrm>
        <a:off x="2706087" y="225740"/>
        <a:ext cx="724085" cy="351118"/>
      </dsp:txXfrm>
    </dsp:sp>
    <dsp:sp modelId="{D7CDD423-0F69-41F4-8F58-37F9B180D10A}">
      <dsp:nvSpPr>
        <dsp:cNvPr id="0" name=""/>
        <dsp:cNvSpPr/>
      </dsp:nvSpPr>
      <dsp:spPr>
        <a:xfrm rot="19457599">
          <a:off x="3406560" y="284129"/>
          <a:ext cx="36744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67448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81097" y="284885"/>
        <a:ext cx="18372" cy="18372"/>
      </dsp:txXfrm>
    </dsp:sp>
    <dsp:sp modelId="{184D5904-BBDD-466E-81AB-FF1F7E61E399}">
      <dsp:nvSpPr>
        <dsp:cNvPr id="0" name=""/>
        <dsp:cNvSpPr/>
      </dsp:nvSpPr>
      <dsp:spPr>
        <a:xfrm>
          <a:off x="3739470" y="360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Farfars   Far</a:t>
          </a:r>
        </a:p>
      </dsp:txBody>
      <dsp:txXfrm>
        <a:off x="3750394" y="11284"/>
        <a:ext cx="724085" cy="351118"/>
      </dsp:txXfrm>
    </dsp:sp>
    <dsp:sp modelId="{A26E8681-763F-437B-9459-3CD6F85C1ACF}">
      <dsp:nvSpPr>
        <dsp:cNvPr id="0" name=""/>
        <dsp:cNvSpPr/>
      </dsp:nvSpPr>
      <dsp:spPr>
        <a:xfrm rot="2142401">
          <a:off x="3406560" y="498585"/>
          <a:ext cx="36744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67448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81097" y="499341"/>
        <a:ext cx="18372" cy="18372"/>
      </dsp:txXfrm>
    </dsp:sp>
    <dsp:sp modelId="{46B9BD86-9549-4716-8F85-A46D1160CE4B}">
      <dsp:nvSpPr>
        <dsp:cNvPr id="0" name=""/>
        <dsp:cNvSpPr/>
      </dsp:nvSpPr>
      <dsp:spPr>
        <a:xfrm>
          <a:off x="3739470" y="429272"/>
          <a:ext cx="745933" cy="37296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Farfars Mor</a:t>
          </a:r>
        </a:p>
      </dsp:txBody>
      <dsp:txXfrm>
        <a:off x="3750394" y="440196"/>
        <a:ext cx="724085" cy="351118"/>
      </dsp:txXfrm>
    </dsp:sp>
    <dsp:sp modelId="{4A57D018-1378-49FE-9BDA-B362EC71769E}">
      <dsp:nvSpPr>
        <dsp:cNvPr id="0" name=""/>
        <dsp:cNvSpPr/>
      </dsp:nvSpPr>
      <dsp:spPr>
        <a:xfrm rot="3310531">
          <a:off x="2284733" y="1034725"/>
          <a:ext cx="5224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22486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532914" y="1031605"/>
        <a:ext cx="26124" cy="26124"/>
      </dsp:txXfrm>
    </dsp:sp>
    <dsp:sp modelId="{D6C7CE41-D5A4-4724-BEEA-A1CE36A5E0F9}">
      <dsp:nvSpPr>
        <dsp:cNvPr id="0" name=""/>
        <dsp:cNvSpPr/>
      </dsp:nvSpPr>
      <dsp:spPr>
        <a:xfrm>
          <a:off x="2695163" y="1072640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Faders moder</a:t>
          </a:r>
        </a:p>
      </dsp:txBody>
      <dsp:txXfrm>
        <a:off x="2706087" y="1083564"/>
        <a:ext cx="724085" cy="351118"/>
      </dsp:txXfrm>
    </dsp:sp>
    <dsp:sp modelId="{55C39E84-8FA6-4312-93E5-25404F6FFA82}">
      <dsp:nvSpPr>
        <dsp:cNvPr id="0" name=""/>
        <dsp:cNvSpPr/>
      </dsp:nvSpPr>
      <dsp:spPr>
        <a:xfrm rot="19457599">
          <a:off x="3406560" y="1141953"/>
          <a:ext cx="36744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67448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81097" y="1142709"/>
        <a:ext cx="18372" cy="18372"/>
      </dsp:txXfrm>
    </dsp:sp>
    <dsp:sp modelId="{D9075B45-9484-478C-9470-D794E876595B}">
      <dsp:nvSpPr>
        <dsp:cNvPr id="0" name=""/>
        <dsp:cNvSpPr/>
      </dsp:nvSpPr>
      <dsp:spPr>
        <a:xfrm>
          <a:off x="3739470" y="858184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Farmors Far</a:t>
          </a:r>
        </a:p>
      </dsp:txBody>
      <dsp:txXfrm>
        <a:off x="3750394" y="869108"/>
        <a:ext cx="724085" cy="351118"/>
      </dsp:txXfrm>
    </dsp:sp>
    <dsp:sp modelId="{C32E4449-2BB6-4773-86E5-8236E98EB762}">
      <dsp:nvSpPr>
        <dsp:cNvPr id="0" name=""/>
        <dsp:cNvSpPr/>
      </dsp:nvSpPr>
      <dsp:spPr>
        <a:xfrm rot="2239606">
          <a:off x="3403065" y="1361777"/>
          <a:ext cx="3713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1386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79474" y="1362435"/>
        <a:ext cx="18569" cy="18569"/>
      </dsp:txXfrm>
    </dsp:sp>
    <dsp:sp modelId="{734D2ACA-C011-4477-B024-B210B3B02A04}">
      <dsp:nvSpPr>
        <dsp:cNvPr id="0" name=""/>
        <dsp:cNvSpPr/>
      </dsp:nvSpPr>
      <dsp:spPr>
        <a:xfrm>
          <a:off x="3736419" y="1297833"/>
          <a:ext cx="745933" cy="37296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 dirty="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Farmors Mor     </a:t>
          </a:r>
        </a:p>
      </dsp:txBody>
      <dsp:txXfrm>
        <a:off x="3747343" y="1308757"/>
        <a:ext cx="724085" cy="351118"/>
      </dsp:txXfrm>
    </dsp:sp>
    <dsp:sp modelId="{C6A1036F-45A1-4B3F-AC00-F12D31144800}">
      <dsp:nvSpPr>
        <dsp:cNvPr id="0" name=""/>
        <dsp:cNvSpPr/>
      </dsp:nvSpPr>
      <dsp:spPr>
        <a:xfrm rot="4249260">
          <a:off x="1047553" y="2107004"/>
          <a:ext cx="90823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908233" y="994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1478964" y="2094241"/>
        <a:ext cx="45411" cy="45411"/>
      </dsp:txXfrm>
    </dsp:sp>
    <dsp:sp modelId="{536779B1-71A0-4D76-B403-66D7610920EB}">
      <dsp:nvSpPr>
        <dsp:cNvPr id="0" name=""/>
        <dsp:cNvSpPr/>
      </dsp:nvSpPr>
      <dsp:spPr>
        <a:xfrm>
          <a:off x="1650856" y="2359375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Moder</a:t>
          </a:r>
        </a:p>
      </dsp:txBody>
      <dsp:txXfrm>
        <a:off x="1661780" y="2370299"/>
        <a:ext cx="724085" cy="351118"/>
      </dsp:txXfrm>
    </dsp:sp>
    <dsp:sp modelId="{7144C330-579B-48B6-A986-A362D3C03D04}">
      <dsp:nvSpPr>
        <dsp:cNvPr id="0" name=""/>
        <dsp:cNvSpPr/>
      </dsp:nvSpPr>
      <dsp:spPr>
        <a:xfrm rot="18289469">
          <a:off x="2284733" y="2321460"/>
          <a:ext cx="5224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22486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532914" y="2318341"/>
        <a:ext cx="26124" cy="26124"/>
      </dsp:txXfrm>
    </dsp:sp>
    <dsp:sp modelId="{9BD7DE5D-CFCE-45F5-944D-DCA976E15270}">
      <dsp:nvSpPr>
        <dsp:cNvPr id="0" name=""/>
        <dsp:cNvSpPr/>
      </dsp:nvSpPr>
      <dsp:spPr>
        <a:xfrm>
          <a:off x="2695163" y="1930463"/>
          <a:ext cx="745933" cy="37296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Moders Fader</a:t>
          </a:r>
        </a:p>
      </dsp:txBody>
      <dsp:txXfrm>
        <a:off x="2706087" y="1941387"/>
        <a:ext cx="724085" cy="351118"/>
      </dsp:txXfrm>
    </dsp:sp>
    <dsp:sp modelId="{B1C979AE-C061-4C10-AF3A-D58C79DC81B8}">
      <dsp:nvSpPr>
        <dsp:cNvPr id="0" name=""/>
        <dsp:cNvSpPr/>
      </dsp:nvSpPr>
      <dsp:spPr>
        <a:xfrm rot="19457599">
          <a:off x="3406560" y="1999776"/>
          <a:ext cx="36744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67448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81097" y="2000533"/>
        <a:ext cx="18372" cy="18372"/>
      </dsp:txXfrm>
    </dsp:sp>
    <dsp:sp modelId="{208BC170-0F13-465F-B9B5-FE835596D150}">
      <dsp:nvSpPr>
        <dsp:cNvPr id="0" name=""/>
        <dsp:cNvSpPr/>
      </dsp:nvSpPr>
      <dsp:spPr>
        <a:xfrm>
          <a:off x="3739470" y="1716008"/>
          <a:ext cx="745933" cy="37296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Morfars Far</a:t>
          </a:r>
        </a:p>
      </dsp:txBody>
      <dsp:txXfrm>
        <a:off x="3750394" y="1726932"/>
        <a:ext cx="724085" cy="351118"/>
      </dsp:txXfrm>
    </dsp:sp>
    <dsp:sp modelId="{6D526D3E-B077-45F7-BC41-7B513CEAE6CC}">
      <dsp:nvSpPr>
        <dsp:cNvPr id="0" name=""/>
        <dsp:cNvSpPr/>
      </dsp:nvSpPr>
      <dsp:spPr>
        <a:xfrm rot="2285738">
          <a:off x="3401661" y="2221223"/>
          <a:ext cx="37025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70255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77533" y="2221910"/>
        <a:ext cx="18512" cy="18512"/>
      </dsp:txXfrm>
    </dsp:sp>
    <dsp:sp modelId="{D38C810C-5A98-45E5-AE62-51E87F30F1F1}">
      <dsp:nvSpPr>
        <dsp:cNvPr id="0" name=""/>
        <dsp:cNvSpPr/>
      </dsp:nvSpPr>
      <dsp:spPr>
        <a:xfrm>
          <a:off x="3732481" y="2158902"/>
          <a:ext cx="745933" cy="37296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Morfars Mor</a:t>
          </a:r>
        </a:p>
      </dsp:txBody>
      <dsp:txXfrm>
        <a:off x="3743405" y="2169826"/>
        <a:ext cx="724085" cy="351118"/>
      </dsp:txXfrm>
    </dsp:sp>
    <dsp:sp modelId="{82322D35-13C3-4C16-90C5-4F570B73FB94}">
      <dsp:nvSpPr>
        <dsp:cNvPr id="0" name=""/>
        <dsp:cNvSpPr/>
      </dsp:nvSpPr>
      <dsp:spPr>
        <a:xfrm rot="3310531">
          <a:off x="2284733" y="2750372"/>
          <a:ext cx="5224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22486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532914" y="2747252"/>
        <a:ext cx="26124" cy="26124"/>
      </dsp:txXfrm>
    </dsp:sp>
    <dsp:sp modelId="{36E46864-627C-4416-A6C0-936886316D4E}">
      <dsp:nvSpPr>
        <dsp:cNvPr id="0" name=""/>
        <dsp:cNvSpPr/>
      </dsp:nvSpPr>
      <dsp:spPr>
        <a:xfrm>
          <a:off x="2695163" y="2788287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latin typeface="Calibri" panose="020F0502020204030204"/>
              <a:ea typeface="+mn-ea"/>
              <a:cs typeface="+mn-cs"/>
            </a:rPr>
            <a:t>Moders moder</a:t>
          </a:r>
        </a:p>
      </dsp:txBody>
      <dsp:txXfrm>
        <a:off x="2706087" y="2799211"/>
        <a:ext cx="724085" cy="351118"/>
      </dsp:txXfrm>
    </dsp:sp>
    <dsp:sp modelId="{731116E0-295F-4A18-9AD9-CD23B972F373}">
      <dsp:nvSpPr>
        <dsp:cNvPr id="0" name=""/>
        <dsp:cNvSpPr/>
      </dsp:nvSpPr>
      <dsp:spPr>
        <a:xfrm rot="19457599">
          <a:off x="3406560" y="2857600"/>
          <a:ext cx="36744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67448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81097" y="2858356"/>
        <a:ext cx="18372" cy="18372"/>
      </dsp:txXfrm>
    </dsp:sp>
    <dsp:sp modelId="{941C8262-9EE8-419D-BB68-E8B76DD6BBAB}">
      <dsp:nvSpPr>
        <dsp:cNvPr id="0" name=""/>
        <dsp:cNvSpPr/>
      </dsp:nvSpPr>
      <dsp:spPr>
        <a:xfrm>
          <a:off x="3739470" y="2573831"/>
          <a:ext cx="745933" cy="3729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Mormors Far</a:t>
          </a:r>
        </a:p>
      </dsp:txBody>
      <dsp:txXfrm>
        <a:off x="3750394" y="2584755"/>
        <a:ext cx="724085" cy="351118"/>
      </dsp:txXfrm>
    </dsp:sp>
    <dsp:sp modelId="{8BFF7905-42DC-4E54-B9CA-520D9132D871}">
      <dsp:nvSpPr>
        <dsp:cNvPr id="0" name=""/>
        <dsp:cNvSpPr/>
      </dsp:nvSpPr>
      <dsp:spPr>
        <a:xfrm rot="2142401">
          <a:off x="3406560" y="3072056"/>
          <a:ext cx="367448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367448" y="994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3581097" y="3072812"/>
        <a:ext cx="18372" cy="18372"/>
      </dsp:txXfrm>
    </dsp:sp>
    <dsp:sp modelId="{C254844D-540B-42CA-881E-F652CB780290}">
      <dsp:nvSpPr>
        <dsp:cNvPr id="0" name=""/>
        <dsp:cNvSpPr/>
      </dsp:nvSpPr>
      <dsp:spPr>
        <a:xfrm>
          <a:off x="3739470" y="3002743"/>
          <a:ext cx="745933" cy="37296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44546A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Mormors Mor</a:t>
          </a:r>
        </a:p>
      </dsp:txBody>
      <dsp:txXfrm>
        <a:off x="3750394" y="3013667"/>
        <a:ext cx="724085" cy="351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0.45079</cdr:x>
      <cdr:y>0.42466</cdr:y>
    </cdr:from>
    <cdr:to>
      <cdr:x>0.54921</cdr:x>
      <cdr:y>0.57534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5DD72885-E9FA-9815-C8B3-E0C635D34D85}"/>
            </a:ext>
          </a:extLst>
        </cdr:cNvPr>
        <cdr:cNvSpPr txBox="1"/>
      </cdr:nvSpPr>
      <cdr:spPr>
        <a:xfrm xmlns:a="http://schemas.openxmlformats.org/drawingml/2006/main">
          <a:off x="4188246" y="25770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0.45079</cdr:x>
      <cdr:y>0.42466</cdr:y>
    </cdr:from>
    <cdr:to>
      <cdr:x>0.54921</cdr:x>
      <cdr:y>0.57534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235EBB1F-165A-595B-CEF5-7059AF248F2E}"/>
            </a:ext>
          </a:extLst>
        </cdr:cNvPr>
        <cdr:cNvSpPr txBox="1"/>
      </cdr:nvSpPr>
      <cdr:spPr>
        <a:xfrm xmlns:a="http://schemas.openxmlformats.org/drawingml/2006/main">
          <a:off x="4188246" y="25770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0.00395</cdr:x>
      <cdr:y>0.96218</cdr:y>
    </cdr:from>
    <cdr:to>
      <cdr:x>0.08893</cdr:x>
      <cdr:y>1</cdr:y>
    </cdr:to>
    <cdr:sp macro="" textlink="">
      <cdr:nvSpPr>
        <cdr:cNvPr id="4" name="textruta 3">
          <a:extLst xmlns:a="http://schemas.openxmlformats.org/drawingml/2006/main">
            <a:ext uri="{FF2B5EF4-FFF2-40B4-BE49-F238E27FC236}">
              <a16:creationId xmlns:a16="http://schemas.microsoft.com/office/drawing/2014/main" id="{24274962-0187-C9F4-A87A-C08B6938E5AD}"/>
            </a:ext>
          </a:extLst>
        </cdr:cNvPr>
        <cdr:cNvSpPr txBox="1"/>
      </cdr:nvSpPr>
      <cdr:spPr>
        <a:xfrm xmlns:a="http://schemas.openxmlformats.org/drawingml/2006/main">
          <a:off x="36723" y="5838940"/>
          <a:ext cx="789542" cy="229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900"/>
            <a:t>R Lundgren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A5DBB4-ACFC-075E-0152-777CB6833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5BB076-8EF1-A6B4-CFD7-A3B90D66A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6E8EB6-0B2A-6E23-FAA0-87674212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D8EDB1-A806-40C8-F64A-392A727F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55640D-6BC7-04B8-725E-C12AD941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024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F27C1-2580-08AE-4FC3-A0807F720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C7DA8F-841B-EFDC-B0B6-BFFF435C4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40B934-88B8-2DCF-1CB9-F24AB5E7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F3169C-175E-3313-F86E-B890D8A8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1FBC11-9944-DE3C-6377-D0EA350A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82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6246A70-1D67-98B8-72A4-2C0D0896C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FA48BF-034E-AEDA-5F67-B4F6F8AD7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3C79C6-3A42-6742-65DC-8EAF3BF9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EC58B7-BBD8-C7C2-EEB4-8A2D1941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BD85C2-8A73-EF92-E915-4032F059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82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51025F-2A55-11D4-9F39-D5877BF0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1BB712-9F9B-3C98-37BB-150E7D18F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ECCD41-39C3-8676-00C5-BB52763A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62EA2-0FF3-C509-53B8-5CF3C58C4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79C6B5-B501-DC5B-8FA5-12F43B5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1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09180A-FF4E-0FF7-C0B1-B21E6D11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A57833-4216-5CF2-F676-DA9B42C9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6D1316-8E20-C26F-0DE7-397A1D18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89FD66-B610-C012-0877-095CBB08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CF0606-AA15-15E0-5C8D-54825679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34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BE401B-610E-00A2-9258-272396C80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AD92CA-8B6C-BD11-23DB-BD4D2FF9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951A92-5290-2734-E626-B8E05DE1C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C1FFBCA-2D6B-5F77-D823-1706EA80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6D5D3DF-7ECB-9982-6DBD-BD7580FF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62A1AD-B84E-2E46-B5F8-214CA855F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1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478BB3-DAFB-E807-7524-CD1CDD6F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583F0A-5C03-4DFA-E0A9-19FCD9E74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85B103-1F82-FC4C-1F77-49364E85B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993D48-EEDE-6EBD-1DAE-7E50F4140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DE26AED-8D8C-3CD3-732A-E90891F3E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B2217CA-5428-DE6F-300D-61C3253F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CD9734-7877-B3FB-3CB6-F1B2D973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AFEB5F-9923-DC1A-03F3-B4EA4F51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85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108D1-D9B2-5714-3F2B-EEFBF9E3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B714DB3-E56F-247C-CE49-501DCCDF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8CAB334-C402-6552-46FB-373B7748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44D1743-9135-9E34-7F23-B9916A59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88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3E7C1A-0763-4214-975C-284F1C78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280752-4512-D649-7C7D-13D4791B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900044-0F31-D804-4960-64480CA9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03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EFE43-C6BB-1DBB-CA34-DC82CA4F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11CEDF-2DA2-2E21-7E8B-76F5B86AC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A1F077-F651-4C9B-4CD1-FF1D4DDE7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6B4A43-4348-0081-23CB-18F88EEE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43882E-5FF3-A49C-E4E3-E3616EA0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3D8C6E-2BE2-52C4-946B-B4AC100E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82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4A663-6634-A6F7-477B-70CAF3ED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3A93312-4822-FA18-DDA9-FDE6C3289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0903B5-CCF9-692F-0542-908E15A2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AEE105-A455-79EF-E4F9-06C8F30A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61503E-6DA7-2F9C-9279-31D2F312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9B0361E-CC70-F17F-7136-11F9821E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618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FF616F-2A8A-3443-D40D-2E97F0F4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F44C6C-2D33-9920-AA99-3F33AD5C8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E88DE0-1D31-7DF8-1BFD-8F7461BA3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BB452-3D60-42E9-BF49-9B4020F8C654}" type="datetimeFigureOut">
              <a:rPr lang="sv-SE" smtClean="0"/>
              <a:t>2023-02-11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F13000-A251-4026-D26B-0611DB14B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7AC4B9-EFC0-F6DD-8BCE-BE18D681B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14C4-362A-4E93-8FFF-105789DCEF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05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vel.halsa@cavaliersallskapet.n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F04412-A503-87B4-5C69-CAB5D103C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Månadsmöte uppfödare 2023-01-25  </a:t>
            </a:r>
            <a:r>
              <a:rPr lang="sv-SE" dirty="0" err="1"/>
              <a:t>kl</a:t>
            </a:r>
            <a:r>
              <a:rPr lang="sv-SE" dirty="0"/>
              <a:t> 19:00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219ECD-17FF-AEA2-AA77-9DA6014A5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05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6B47DF-27CA-D4BD-3C03-F5BDBE5D8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Sammanfattning gruppmöte uppfödare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26264B-7294-9C2F-93FF-668C322E3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Under januari 2023 har Cavaliersällskapet haft 4 gruppmöte med uppfödare vilka samlade totalt 94 deltagare</a:t>
            </a:r>
          </a:p>
          <a:p>
            <a:r>
              <a:rPr lang="sv-SE" dirty="0"/>
              <a:t>Cavalierens hälsa stod på dagordningen, hjärta och inavel men i huvudsak konsekvensanalys för eventuellt hälsoprogram nivå 1 för SM samt presentation projekt för korsavel</a:t>
            </a:r>
          </a:p>
          <a:p>
            <a:r>
              <a:rPr lang="sv-SE" dirty="0"/>
              <a:t>80-20 modell för målsättning 2030 samt uppföljning hjärta i olika tidsintervaller visades, dessa vill uppfödarna ha även framöver</a:t>
            </a:r>
          </a:p>
          <a:p>
            <a:r>
              <a:rPr lang="sv-SE" dirty="0"/>
              <a:t>Modeller för beräkning avelsvärde hjärta och inavel visades och även dessa vill uppfödarna att det jobbas vidare med.</a:t>
            </a:r>
          </a:p>
        </p:txBody>
      </p:sp>
    </p:spTree>
    <p:extLst>
      <p:ext uri="{BB962C8B-B14F-4D97-AF65-F5344CB8AC3E}">
        <p14:creationId xmlns:p14="http://schemas.microsoft.com/office/powerpoint/2010/main" val="22964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AEE5C4-9087-2955-F4BB-D9BAF9DFD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</p:spPr>
        <p:txBody>
          <a:bodyPr>
            <a:normAutofit/>
          </a:bodyPr>
          <a:lstStyle/>
          <a:p>
            <a:pPr algn="ctr"/>
            <a:r>
              <a:rPr lang="sv-SE" sz="3600" dirty="0"/>
              <a:t>Konsekvensanalys eventuellt hälsoprogram nivå 1 SM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D81714-AD31-1E55-074C-FFD225BF0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665"/>
            <a:ext cx="10515600" cy="542108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Förutsättning för scanning saknas både avseende rutiner och tillgång på MRI kliniker – ingen klinik finns norr om Uppsala</a:t>
            </a:r>
          </a:p>
          <a:p>
            <a:r>
              <a:rPr lang="sv-SE" dirty="0"/>
              <a:t>Viktigt att scanning utförs på rätt sätt och avläsning bli lika oavsett vilken klinik som anlitas – rutiner för detta saknas i dagsläget</a:t>
            </a:r>
          </a:p>
          <a:p>
            <a:r>
              <a:rPr lang="sv-SE" dirty="0"/>
              <a:t>Tid för avläsning kan i vissa fall ta månader</a:t>
            </a:r>
          </a:p>
          <a:p>
            <a:r>
              <a:rPr lang="sv-SE" dirty="0"/>
              <a:t>Scannade hundar äldre </a:t>
            </a:r>
            <a:r>
              <a:rPr lang="sv-SE"/>
              <a:t>än 5 år </a:t>
            </a:r>
            <a:r>
              <a:rPr lang="sv-SE" dirty="0"/>
              <a:t>som har grad 0 eller 1 blir eftertraktade risken för överanvändning av friscannade hanar ökar</a:t>
            </a:r>
          </a:p>
          <a:p>
            <a:r>
              <a:rPr lang="sv-SE" dirty="0"/>
              <a:t>Långa resor och stora kostnader i samband med scanning</a:t>
            </a:r>
          </a:p>
          <a:p>
            <a:r>
              <a:rPr lang="sv-SE" dirty="0"/>
              <a:t>Garantier att parning med fria hundar ger fria avkommor finns ej, utfallet är som med hjärta, hundar som har äldre friska föräldrar kan få avkommor med tidigt blåsljud respektive SM</a:t>
            </a:r>
          </a:p>
          <a:p>
            <a:r>
              <a:rPr lang="sv-SE" dirty="0"/>
              <a:t>Ytterligare selektering av avelsdjur medför färre registreringar och minskad genetisk variation </a:t>
            </a:r>
          </a:p>
        </p:txBody>
      </p:sp>
    </p:spTree>
    <p:extLst>
      <p:ext uri="{BB962C8B-B14F-4D97-AF65-F5344CB8AC3E}">
        <p14:creationId xmlns:p14="http://schemas.microsoft.com/office/powerpoint/2010/main" val="15659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10D605-6C9E-7589-A014-A100D2B7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887"/>
          </a:xfrm>
        </p:spPr>
        <p:txBody>
          <a:bodyPr/>
          <a:lstStyle/>
          <a:p>
            <a:pPr algn="ctr"/>
            <a:r>
              <a:rPr lang="sv-SE" dirty="0"/>
              <a:t>Korsavel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BE0878-B150-0C8A-350F-6F1EEA26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318"/>
            <a:ext cx="10515600" cy="4982645"/>
          </a:xfrm>
        </p:spPr>
        <p:txBody>
          <a:bodyPr/>
          <a:lstStyle/>
          <a:p>
            <a:r>
              <a:rPr lang="sv-SE" dirty="0"/>
              <a:t>Arbetsgruppen för korsavel presenterade och gick igenom underlag som använts för att undersöka möjligheter för korsavel</a:t>
            </a:r>
          </a:p>
          <a:p>
            <a:r>
              <a:rPr lang="sv-SE" dirty="0"/>
              <a:t>Förväntad livslängd, hälsostatus, hjärta och neurologi utgjorde viktiga faktorer för urval, även mentalitet och storlek vägdes in </a:t>
            </a:r>
          </a:p>
          <a:p>
            <a:r>
              <a:rPr lang="sv-SE" dirty="0"/>
              <a:t>Lhasa </a:t>
            </a:r>
            <a:r>
              <a:rPr lang="sv-SE" dirty="0" err="1"/>
              <a:t>Apso</a:t>
            </a:r>
            <a:r>
              <a:rPr lang="sv-SE" dirty="0"/>
              <a:t>, Japansk spets och </a:t>
            </a:r>
            <a:r>
              <a:rPr lang="sv-SE" dirty="0" err="1"/>
              <a:t>Dansk-Svensk</a:t>
            </a:r>
            <a:r>
              <a:rPr lang="sv-SE" dirty="0"/>
              <a:t> gårdshund kan vara lämpliga raser</a:t>
            </a:r>
          </a:p>
          <a:p>
            <a:r>
              <a:rPr lang="sv-SE" dirty="0"/>
              <a:t>Korsavel ökar den genetiska variationen vilket ej kan uppnås på annat sätt</a:t>
            </a:r>
          </a:p>
        </p:txBody>
      </p:sp>
    </p:spTree>
    <p:extLst>
      <p:ext uri="{BB962C8B-B14F-4D97-AF65-F5344CB8AC3E}">
        <p14:creationId xmlns:p14="http://schemas.microsoft.com/office/powerpoint/2010/main" val="416480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FD425-C2E5-C123-DAFE-A2BD0536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Frågor på korsavel från uppfödare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FEA6DE-79CE-22B1-805B-73025082B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många hundar behövs?</a:t>
            </a:r>
            <a:br>
              <a:rPr lang="sv-SE" dirty="0"/>
            </a:br>
            <a:r>
              <a:rPr lang="sv-SE" dirty="0"/>
              <a:t>- Ju fler ju bättre, hälsa och mentalitet viktigt i urvalet</a:t>
            </a:r>
          </a:p>
          <a:p>
            <a:r>
              <a:rPr lang="sv-SE" dirty="0"/>
              <a:t>Hur många led innan det blir Cavalierer igen?</a:t>
            </a:r>
            <a:br>
              <a:rPr lang="sv-SE" dirty="0"/>
            </a:br>
            <a:r>
              <a:rPr lang="sv-SE" dirty="0"/>
              <a:t>-Led 1 och 2 registreras hos SKK i X-register, led 3 registreras som Cavalier</a:t>
            </a:r>
          </a:p>
          <a:p>
            <a:r>
              <a:rPr lang="sv-SE" dirty="0"/>
              <a:t>När går dessa i avel, vid 3 år?</a:t>
            </a:r>
            <a:br>
              <a:rPr lang="sv-SE" dirty="0"/>
            </a:br>
            <a:r>
              <a:rPr lang="sv-SE" dirty="0"/>
              <a:t>- Riktlinjer för korsavel behöver fastställas</a:t>
            </a:r>
          </a:p>
          <a:p>
            <a:r>
              <a:rPr lang="sv-SE" dirty="0"/>
              <a:t>Hur anmäler jag mitt intresse?</a:t>
            </a:r>
            <a:br>
              <a:rPr lang="sv-SE" dirty="0"/>
            </a:br>
            <a:r>
              <a:rPr lang="sv-SE" dirty="0"/>
              <a:t>- mejl till </a:t>
            </a:r>
            <a:r>
              <a:rPr lang="sv-SE" dirty="0">
                <a:hlinkClick r:id="rId2"/>
              </a:rPr>
              <a:t>avel.halsa@cavaliersallskapet.net</a:t>
            </a: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833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BB7D3A-B9B6-272F-281F-A7C8EBD5F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483"/>
          </a:xfrm>
        </p:spPr>
        <p:txBody>
          <a:bodyPr/>
          <a:lstStyle/>
          <a:p>
            <a:pPr algn="ctr"/>
            <a:r>
              <a:rPr lang="sv-SE" dirty="0"/>
              <a:t>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6B35D8-2FF3-DB2A-52B1-CAC8B3C85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4833355"/>
          </a:xfrm>
        </p:spPr>
        <p:txBody>
          <a:bodyPr/>
          <a:lstStyle/>
          <a:p>
            <a:r>
              <a:rPr lang="sv-SE" dirty="0"/>
              <a:t>Infoblad om SM tas fram för att användas av uppfödare samt vid  Cavaliersällskapets sammankomster o aktiviteter</a:t>
            </a:r>
          </a:p>
          <a:p>
            <a:r>
              <a:rPr lang="sv-SE" dirty="0"/>
              <a:t>SRD, särskilda rasspecifika domaranvisningar, skall revideras och då kan vi ta med huvudform m.m.</a:t>
            </a:r>
          </a:p>
          <a:p>
            <a:r>
              <a:rPr lang="sv-SE" dirty="0"/>
              <a:t>Röstning genomfördes avseende om vi skall gå vidare med eventuellt  hälsoprogram nivå 1 SM eller korsavel</a:t>
            </a:r>
          </a:p>
          <a:p>
            <a:r>
              <a:rPr lang="sv-SE" dirty="0"/>
              <a:t>Resultatet blev eventuellt hälsoprogram nivå 1 SM</a:t>
            </a:r>
            <a:br>
              <a:rPr lang="sv-SE" dirty="0"/>
            </a:br>
            <a:r>
              <a:rPr lang="sv-SE" dirty="0"/>
              <a:t> nytt hälsoprogram 5 röster, korsavel 51 röster 38 avstod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71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FC25618-2C9F-62AE-1305-4D6BF575D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557" y="63109"/>
            <a:ext cx="9581547" cy="41413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F81A11EB-C7A7-8F82-59F6-7B58B29E3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308" y="4267558"/>
            <a:ext cx="9633797" cy="259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5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8C2C53-580F-3EF9-E379-790244FF2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181" y="502024"/>
            <a:ext cx="1004413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4A18BB3-91E5-E276-43FF-6B053BE1D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95" y="349625"/>
            <a:ext cx="8784314" cy="615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9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51B0B4-0FE6-848E-7080-58C9A5095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07907"/>
              </p:ext>
            </p:extLst>
          </p:nvPr>
        </p:nvGraphicFramePr>
        <p:xfrm>
          <a:off x="1183341" y="399361"/>
          <a:ext cx="9558105" cy="6368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9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E1258E6-5336-20B9-8D32-347EF65D026C}"/>
              </a:ext>
            </a:extLst>
          </p:cNvPr>
          <p:cNvSpPr txBox="1"/>
          <p:nvPr/>
        </p:nvSpPr>
        <p:spPr>
          <a:xfrm>
            <a:off x="2196353" y="965263"/>
            <a:ext cx="7360024" cy="3533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 för arbetsgruppen!</a:t>
            </a:r>
            <a:endParaRPr lang="sv-S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Förbättra dagens och söka andra möjligheter att snabba upp så fler </a:t>
            </a:r>
            <a:r>
              <a:rPr lang="sv-SE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cavalierer</a:t>
            </a: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 och får hjärta UA-intyg och förblir friska högre upp åldrarna.</a:t>
            </a:r>
            <a:b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Regelbundet informera uppfödare och övriga medlemmar om utvecklingen av ovanstående för att stärka motivationen.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3152486-1A07-5D21-66D6-7DED38618579}"/>
              </a:ext>
            </a:extLst>
          </p:cNvPr>
          <p:cNvSpPr txBox="1"/>
          <p:nvPr/>
        </p:nvSpPr>
        <p:spPr>
          <a:xfrm rot="20761547" flipH="1">
            <a:off x="2140746" y="4634344"/>
            <a:ext cx="6771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solidFill>
                  <a:srgbClr val="FF0000"/>
                </a:solidFill>
              </a:rPr>
              <a:t>Från vårt första Månadsmöte i oktober 2022 </a:t>
            </a:r>
          </a:p>
        </p:txBody>
      </p:sp>
    </p:spTree>
    <p:extLst>
      <p:ext uri="{BB962C8B-B14F-4D97-AF65-F5344CB8AC3E}">
        <p14:creationId xmlns:p14="http://schemas.microsoft.com/office/powerpoint/2010/main" val="37600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ED750B5-0249-4AB6-8FB3-371A4266D7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252289"/>
              </p:ext>
            </p:extLst>
          </p:nvPr>
        </p:nvGraphicFramePr>
        <p:xfrm>
          <a:off x="690282" y="259976"/>
          <a:ext cx="10533530" cy="628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862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2F9DF10-8AB6-16CA-DDF3-413BC9F8D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751" y="304800"/>
            <a:ext cx="9862497" cy="6382871"/>
          </a:xfrm>
          <a:prstGeom prst="rect">
            <a:avLst/>
          </a:prstGeom>
        </p:spPr>
      </p:pic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E51AC4E5-DEAC-466B-271D-B383F12E486F}"/>
              </a:ext>
            </a:extLst>
          </p:cNvPr>
          <p:cNvCxnSpPr/>
          <p:nvPr/>
        </p:nvCxnSpPr>
        <p:spPr>
          <a:xfrm>
            <a:off x="5827059" y="1452282"/>
            <a:ext cx="0" cy="48588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4EADF043-2296-3361-FDF0-0F82050BCD6A}"/>
              </a:ext>
            </a:extLst>
          </p:cNvPr>
          <p:cNvCxnSpPr>
            <a:cxnSpLocks/>
          </p:cNvCxnSpPr>
          <p:nvPr/>
        </p:nvCxnSpPr>
        <p:spPr>
          <a:xfrm>
            <a:off x="7620000" y="4948518"/>
            <a:ext cx="8965" cy="12460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745FFE36-C713-8C68-F2C1-2D0B25C60813}"/>
              </a:ext>
            </a:extLst>
          </p:cNvPr>
          <p:cNvCxnSpPr>
            <a:cxnSpLocks/>
          </p:cNvCxnSpPr>
          <p:nvPr/>
        </p:nvCxnSpPr>
        <p:spPr>
          <a:xfrm>
            <a:off x="3944471" y="4948518"/>
            <a:ext cx="8965" cy="12460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EF8C40F1-C5DC-6C10-1B3F-1DA4EEA361A6}"/>
              </a:ext>
            </a:extLst>
          </p:cNvPr>
          <p:cNvSpPr txBox="1"/>
          <p:nvPr/>
        </p:nvSpPr>
        <p:spPr>
          <a:xfrm>
            <a:off x="5190565" y="6382871"/>
            <a:ext cx="123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50 %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EFE290D-799C-5609-234D-6799683B4EAC}"/>
              </a:ext>
            </a:extLst>
          </p:cNvPr>
          <p:cNvSpPr txBox="1"/>
          <p:nvPr/>
        </p:nvSpPr>
        <p:spPr>
          <a:xfrm>
            <a:off x="3334873" y="6350605"/>
            <a:ext cx="123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10 %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930220B-9044-8207-D7A1-8B5FDDBE20E9}"/>
              </a:ext>
            </a:extLst>
          </p:cNvPr>
          <p:cNvSpPr txBox="1"/>
          <p:nvPr/>
        </p:nvSpPr>
        <p:spPr>
          <a:xfrm>
            <a:off x="7010402" y="6380202"/>
            <a:ext cx="123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90 %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FC493EA-3534-0ECD-8766-AEAAD5B8A79D}"/>
              </a:ext>
            </a:extLst>
          </p:cNvPr>
          <p:cNvSpPr txBox="1"/>
          <p:nvPr/>
        </p:nvSpPr>
        <p:spPr>
          <a:xfrm>
            <a:off x="3581404" y="580927"/>
            <a:ext cx="4810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/>
              <a:t>Normalfördelningskurva</a:t>
            </a:r>
          </a:p>
        </p:txBody>
      </p:sp>
    </p:spTree>
    <p:extLst>
      <p:ext uri="{BB962C8B-B14F-4D97-AF65-F5344CB8AC3E}">
        <p14:creationId xmlns:p14="http://schemas.microsoft.com/office/powerpoint/2010/main" val="359151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AE6CB0-E627-3A35-32F5-9C93CE5520CE}"/>
              </a:ext>
            </a:extLst>
          </p:cNvPr>
          <p:cNvGraphicFramePr/>
          <p:nvPr/>
        </p:nvGraphicFramePr>
        <p:xfrm>
          <a:off x="519952" y="1186963"/>
          <a:ext cx="5091954" cy="3376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 4">
            <a:extLst>
              <a:ext uri="{FF2B5EF4-FFF2-40B4-BE49-F238E27FC236}">
                <a16:creationId xmlns:a16="http://schemas.microsoft.com/office/drawing/2014/main" id="{80CFF8E3-F017-3DD0-E290-9C85688BFE0C}"/>
              </a:ext>
            </a:extLst>
          </p:cNvPr>
          <p:cNvGrpSpPr/>
          <p:nvPr/>
        </p:nvGrpSpPr>
        <p:grpSpPr>
          <a:xfrm>
            <a:off x="5838643" y="1186963"/>
            <a:ext cx="745933" cy="372966"/>
            <a:chOff x="3739470" y="1716008"/>
            <a:chExt cx="745933" cy="372966"/>
          </a:xfrm>
        </p:grpSpPr>
        <p:sp>
          <p:nvSpPr>
            <p:cNvPr id="6" name="Rektangel: rundade hörn 5">
              <a:extLst>
                <a:ext uri="{FF2B5EF4-FFF2-40B4-BE49-F238E27FC236}">
                  <a16:creationId xmlns:a16="http://schemas.microsoft.com/office/drawing/2014/main" id="{8FF6FD77-94B1-DA82-441E-FD632B399B89}"/>
                </a:ext>
              </a:extLst>
            </p:cNvPr>
            <p:cNvSpPr/>
            <p:nvPr/>
          </p:nvSpPr>
          <p:spPr>
            <a:xfrm>
              <a:off x="3739470" y="1716008"/>
              <a:ext cx="745933" cy="372966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ktangel: rundade hörn 4">
              <a:extLst>
                <a:ext uri="{FF2B5EF4-FFF2-40B4-BE49-F238E27FC236}">
                  <a16:creationId xmlns:a16="http://schemas.microsoft.com/office/drawing/2014/main" id="{6981074C-3BF7-88D3-5250-66AE3B80E7FB}"/>
                </a:ext>
              </a:extLst>
            </p:cNvPr>
            <p:cNvSpPr txBox="1"/>
            <p:nvPr/>
          </p:nvSpPr>
          <p:spPr>
            <a:xfrm>
              <a:off x="3750394" y="1726932"/>
              <a:ext cx="724085" cy="3511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200" kern="1200" dirty="0"/>
                <a:t>Morfars Far</a:t>
              </a:r>
            </a:p>
          </p:txBody>
        </p:sp>
      </p:grpSp>
      <p:sp>
        <p:nvSpPr>
          <p:cNvPr id="8" name="textruta 7">
            <a:extLst>
              <a:ext uri="{FF2B5EF4-FFF2-40B4-BE49-F238E27FC236}">
                <a16:creationId xmlns:a16="http://schemas.microsoft.com/office/drawing/2014/main" id="{43110178-4433-C272-81EA-D2D44F6F281F}"/>
              </a:ext>
            </a:extLst>
          </p:cNvPr>
          <p:cNvSpPr txBox="1"/>
          <p:nvPr/>
        </p:nvSpPr>
        <p:spPr>
          <a:xfrm>
            <a:off x="6811311" y="837339"/>
            <a:ext cx="4114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Röd, inget UA intyg efter fyllda 5 år. Försök ta reda på varför:</a:t>
            </a:r>
          </a:p>
          <a:p>
            <a:r>
              <a:rPr lang="sv-SE" dirty="0"/>
              <a:t>Saknas intyg, i så fall varför?</a:t>
            </a:r>
          </a:p>
          <a:p>
            <a:r>
              <a:rPr lang="sv-SE" dirty="0"/>
              <a:t>Har hunden blåsljud vid 5 års kollen?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F26E7EC-E419-6377-9AC3-F42489DA512B}"/>
              </a:ext>
            </a:extLst>
          </p:cNvPr>
          <p:cNvGrpSpPr/>
          <p:nvPr/>
        </p:nvGrpSpPr>
        <p:grpSpPr>
          <a:xfrm>
            <a:off x="5838642" y="2495722"/>
            <a:ext cx="745933" cy="372966"/>
            <a:chOff x="4346020" y="1206412"/>
            <a:chExt cx="745933" cy="372966"/>
          </a:xfrm>
        </p:grpSpPr>
        <p:sp>
          <p:nvSpPr>
            <p:cNvPr id="13" name="Rektangel: rundade hörn 12">
              <a:extLst>
                <a:ext uri="{FF2B5EF4-FFF2-40B4-BE49-F238E27FC236}">
                  <a16:creationId xmlns:a16="http://schemas.microsoft.com/office/drawing/2014/main" id="{08D76B48-C160-382A-3195-E0489B76970B}"/>
                </a:ext>
              </a:extLst>
            </p:cNvPr>
            <p:cNvSpPr/>
            <p:nvPr/>
          </p:nvSpPr>
          <p:spPr>
            <a:xfrm>
              <a:off x="4346020" y="1206412"/>
              <a:ext cx="745933" cy="372966"/>
            </a:xfrm>
            <a:prstGeom prst="roundRect">
              <a:avLst>
                <a:gd name="adj" fmla="val 10000"/>
              </a:avLst>
            </a:prstGeom>
            <a:noFill/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ktangel: rundade hörn 4">
              <a:extLst>
                <a:ext uri="{FF2B5EF4-FFF2-40B4-BE49-F238E27FC236}">
                  <a16:creationId xmlns:a16="http://schemas.microsoft.com/office/drawing/2014/main" id="{95A9D399-59EF-418D-3C9D-9FB43BA6321E}"/>
                </a:ext>
              </a:extLst>
            </p:cNvPr>
            <p:cNvSpPr txBox="1"/>
            <p:nvPr/>
          </p:nvSpPr>
          <p:spPr>
            <a:xfrm>
              <a:off x="4356944" y="1217336"/>
              <a:ext cx="724085" cy="3511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2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Farmors</a:t>
              </a:r>
              <a:r>
                <a:rPr lang="sv-SE" sz="8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sv-SE" sz="12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Mor</a:t>
              </a:r>
              <a:r>
                <a:rPr lang="sv-SE" sz="800" kern="1200" dirty="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     </a:t>
              </a:r>
            </a:p>
          </p:txBody>
        </p: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00E02546-AEF8-54A9-C5DF-5E818A7501D7}"/>
              </a:ext>
            </a:extLst>
          </p:cNvPr>
          <p:cNvSpPr txBox="1"/>
          <p:nvPr/>
        </p:nvSpPr>
        <p:spPr>
          <a:xfrm>
            <a:off x="6811311" y="2082040"/>
            <a:ext cx="4681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Vit, inget UA intyg alls. </a:t>
            </a:r>
          </a:p>
          <a:p>
            <a:r>
              <a:rPr lang="sv-SE" dirty="0"/>
              <a:t>Försök ta reda på varför:</a:t>
            </a:r>
          </a:p>
          <a:p>
            <a:r>
              <a:rPr lang="sv-SE" dirty="0"/>
              <a:t>Man kan kolla på släktskap, inavel mm</a:t>
            </a:r>
          </a:p>
          <a:p>
            <a:r>
              <a:rPr lang="sv-SE" dirty="0"/>
              <a:t>Har hunden blåsljud vid 5 års kollen?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51052FD-7652-3CAE-620B-0331F1C59524}"/>
              </a:ext>
            </a:extLst>
          </p:cNvPr>
          <p:cNvGrpSpPr/>
          <p:nvPr/>
        </p:nvGrpSpPr>
        <p:grpSpPr>
          <a:xfrm>
            <a:off x="5849566" y="3529388"/>
            <a:ext cx="745933" cy="372966"/>
            <a:chOff x="3739470" y="429272"/>
            <a:chExt cx="745933" cy="372966"/>
          </a:xfrm>
        </p:grpSpPr>
        <p:sp>
          <p:nvSpPr>
            <p:cNvPr id="18" name="Rektangel: rundade hörn 17">
              <a:extLst>
                <a:ext uri="{FF2B5EF4-FFF2-40B4-BE49-F238E27FC236}">
                  <a16:creationId xmlns:a16="http://schemas.microsoft.com/office/drawing/2014/main" id="{019B3E96-42FE-965F-5F59-995E41DDD8E6}"/>
                </a:ext>
              </a:extLst>
            </p:cNvPr>
            <p:cNvSpPr/>
            <p:nvPr/>
          </p:nvSpPr>
          <p:spPr>
            <a:xfrm>
              <a:off x="3739470" y="429272"/>
              <a:ext cx="745933" cy="372966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ktangel: rundade hörn 4">
              <a:extLst>
                <a:ext uri="{FF2B5EF4-FFF2-40B4-BE49-F238E27FC236}">
                  <a16:creationId xmlns:a16="http://schemas.microsoft.com/office/drawing/2014/main" id="{5E11E238-8960-A6E8-F1AF-77909A1A7738}"/>
                </a:ext>
              </a:extLst>
            </p:cNvPr>
            <p:cNvSpPr txBox="1"/>
            <p:nvPr/>
          </p:nvSpPr>
          <p:spPr>
            <a:xfrm>
              <a:off x="3750394" y="440196"/>
              <a:ext cx="724085" cy="3511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200" kern="1200">
                  <a:solidFill>
                    <a:srgbClr val="44546A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 panose="020F0502020204030204"/>
                  <a:ea typeface="+mn-ea"/>
                  <a:cs typeface="+mn-cs"/>
                </a:rPr>
                <a:t>Farfars Mor</a:t>
              </a:r>
            </a:p>
          </p:txBody>
        </p:sp>
      </p:grpSp>
      <p:sp>
        <p:nvSpPr>
          <p:cNvPr id="20" name="textruta 19">
            <a:extLst>
              <a:ext uri="{FF2B5EF4-FFF2-40B4-BE49-F238E27FC236}">
                <a16:creationId xmlns:a16="http://schemas.microsoft.com/office/drawing/2014/main" id="{C0E78F4E-5F71-14EC-E89F-205433181FF5}"/>
              </a:ext>
            </a:extLst>
          </p:cNvPr>
          <p:cNvSpPr txBox="1"/>
          <p:nvPr/>
        </p:nvSpPr>
        <p:spPr>
          <a:xfrm>
            <a:off x="6811311" y="3362705"/>
            <a:ext cx="46814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Gul, senaste UA intyget taget efter fyllda 5 år och före fyllda 7 år. Hunden kanske inte har fyllt 7 år ännu.</a:t>
            </a:r>
          </a:p>
          <a:p>
            <a:r>
              <a:rPr lang="sv-SE" dirty="0"/>
              <a:t>Försök ta reda på om hunden fått blåsljud eller anledningen till att den inte har fortsatt ta intyg.</a:t>
            </a:r>
          </a:p>
          <a:p>
            <a:r>
              <a:rPr lang="sv-SE" dirty="0"/>
              <a:t>Man kan kolla på släktskap, inavel mm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10C34414-787F-DE8A-510D-C9F3607E322B}"/>
              </a:ext>
            </a:extLst>
          </p:cNvPr>
          <p:cNvGrpSpPr/>
          <p:nvPr/>
        </p:nvGrpSpPr>
        <p:grpSpPr>
          <a:xfrm>
            <a:off x="5860490" y="5525741"/>
            <a:ext cx="745933" cy="372966"/>
            <a:chOff x="3739470" y="2573831"/>
            <a:chExt cx="745933" cy="372966"/>
          </a:xfrm>
        </p:grpSpPr>
        <p:sp>
          <p:nvSpPr>
            <p:cNvPr id="22" name="Rektangel: rundade hörn 21">
              <a:extLst>
                <a:ext uri="{FF2B5EF4-FFF2-40B4-BE49-F238E27FC236}">
                  <a16:creationId xmlns:a16="http://schemas.microsoft.com/office/drawing/2014/main" id="{6C5CD17E-D0B0-721A-4DEF-2824BF4D8FD1}"/>
                </a:ext>
              </a:extLst>
            </p:cNvPr>
            <p:cNvSpPr/>
            <p:nvPr/>
          </p:nvSpPr>
          <p:spPr>
            <a:xfrm>
              <a:off x="3739470" y="2573831"/>
              <a:ext cx="745933" cy="37296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  <a:ln w="12700" cap="flat" cmpd="sng" algn="ctr">
              <a:solidFill>
                <a:srgbClr val="44546A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ktangel: rundade hörn 4">
              <a:extLst>
                <a:ext uri="{FF2B5EF4-FFF2-40B4-BE49-F238E27FC236}">
                  <a16:creationId xmlns:a16="http://schemas.microsoft.com/office/drawing/2014/main" id="{A520C690-0178-CC5F-57D8-70BE27A2F857}"/>
                </a:ext>
              </a:extLst>
            </p:cNvPr>
            <p:cNvSpPr txBox="1"/>
            <p:nvPr/>
          </p:nvSpPr>
          <p:spPr>
            <a:xfrm>
              <a:off x="3750394" y="2584755"/>
              <a:ext cx="724085" cy="3511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200" kern="1200"/>
                <a:t>Mormors Far</a:t>
              </a:r>
            </a:p>
          </p:txBody>
        </p:sp>
      </p:grpSp>
      <p:sp>
        <p:nvSpPr>
          <p:cNvPr id="24" name="textruta 23">
            <a:extLst>
              <a:ext uri="{FF2B5EF4-FFF2-40B4-BE49-F238E27FC236}">
                <a16:creationId xmlns:a16="http://schemas.microsoft.com/office/drawing/2014/main" id="{AE4B25DA-79F1-704B-54E1-D1348E14D5EF}"/>
              </a:ext>
            </a:extLst>
          </p:cNvPr>
          <p:cNvSpPr txBox="1"/>
          <p:nvPr/>
        </p:nvSpPr>
        <p:spPr>
          <a:xfrm>
            <a:off x="6900958" y="5155118"/>
            <a:ext cx="4114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Grön, UA intyg taget efter fyllda 7 år. </a:t>
            </a:r>
          </a:p>
          <a:p>
            <a:r>
              <a:rPr lang="sv-SE" dirty="0"/>
              <a:t>Gör en kontroll när senaste UA intyg är taget. Ju äldre hunden är vid det sista UA intyget ju bättre.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B770D212-309A-E1C5-773C-290F25F25F43}"/>
              </a:ext>
            </a:extLst>
          </p:cNvPr>
          <p:cNvSpPr txBox="1"/>
          <p:nvPr/>
        </p:nvSpPr>
        <p:spPr>
          <a:xfrm>
            <a:off x="735106" y="215153"/>
            <a:ext cx="4446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Framtida information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6D7F550F-C0A0-9632-7619-6508880542A1}"/>
              </a:ext>
            </a:extLst>
          </p:cNvPr>
          <p:cNvSpPr txBox="1"/>
          <p:nvPr/>
        </p:nvSpPr>
        <p:spPr>
          <a:xfrm>
            <a:off x="1004047" y="4563034"/>
            <a:ext cx="47171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Förslag på hur vi ska kunna använda de färgade</a:t>
            </a:r>
          </a:p>
          <a:p>
            <a:r>
              <a:rPr lang="sv-SE" dirty="0"/>
              <a:t>rutorna vid avelsplanering. </a:t>
            </a:r>
          </a:p>
          <a:p>
            <a:r>
              <a:rPr lang="sv-SE" dirty="0"/>
              <a:t>Hur de används är upp till respektive uppfödare.</a:t>
            </a:r>
          </a:p>
          <a:p>
            <a:endParaRPr lang="sv-SE" dirty="0"/>
          </a:p>
          <a:p>
            <a:r>
              <a:rPr lang="sv-SE" dirty="0"/>
              <a:t>Målet är att visa varje månad hur vi planerat</a:t>
            </a:r>
          </a:p>
          <a:p>
            <a:r>
              <a:rPr lang="sv-SE" dirty="0"/>
              <a:t>våra parningar.</a:t>
            </a:r>
          </a:p>
        </p:txBody>
      </p:sp>
    </p:spTree>
    <p:extLst>
      <p:ext uri="{BB962C8B-B14F-4D97-AF65-F5344CB8AC3E}">
        <p14:creationId xmlns:p14="http://schemas.microsoft.com/office/powerpoint/2010/main" val="124235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0E79C9D-0C8E-4A20-8782-9B76808D3C9A}">
  <we:reference id="f12c312d-282a-4734-8843-05915fdfef0b" version="4.3.3.0" store="EXCatalog" storeType="EXCatalog"/>
  <we:alternateReferences>
    <we:reference id="WA104178141" version="4.3.3.0" store="sv-SE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720</Words>
  <Application>Microsoft Office PowerPoint</Application>
  <PresentationFormat>Bredbild</PresentationFormat>
  <Paragraphs>77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Månadsmöte uppfödare 2023-01-25  kl 19:00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Sammanfattning gruppmöte uppfödare</vt:lpstr>
      <vt:lpstr>Konsekvensanalys eventuellt hälsoprogram nivå 1 SM</vt:lpstr>
      <vt:lpstr>Korsavel</vt:lpstr>
      <vt:lpstr>Frågor på korsavel från uppfödare</vt:lpstr>
      <vt:lpstr>Avslutning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Månadsmöte uppfödare 2023-01-26  kl 19:00</dc:title>
  <dc:creator>Rolf Lundgren</dc:creator>
  <cp:lastModifiedBy>Tina Sekreterare</cp:lastModifiedBy>
  <cp:revision>4</cp:revision>
  <dcterms:created xsi:type="dcterms:W3CDTF">2023-01-18T15:49:13Z</dcterms:created>
  <dcterms:modified xsi:type="dcterms:W3CDTF">2023-02-11T12:22:20Z</dcterms:modified>
</cp:coreProperties>
</file>