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7" r:id="rId5"/>
    <p:sldId id="260" r:id="rId6"/>
    <p:sldId id="270" r:id="rId7"/>
    <p:sldId id="275" r:id="rId8"/>
    <p:sldId id="259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8e3ced305699b0d/Rolfs/1%20Medlemsregistret/01%20Statistik/Hj&#228;rta/procent%20kvar%20varje%20&#229;r%20inklusive%20jen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8e3ced305699b0d/Rolfs/1%20Medlemsregistret/01%20Statistik/P&#229;g&#229;ende%20ej%20med%20i%20uppf&#246;ljning/Normalkurva%20biljud%20unga%20och%20friska%20&#228;ldr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/>
              <a:t>Andel Cavalierer</a:t>
            </a:r>
            <a:r>
              <a:rPr lang="sv-SE" sz="1800" b="1" baseline="0"/>
              <a:t> som har Hjärta UA</a:t>
            </a:r>
            <a:endParaRPr lang="sv-SE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'[procent kvar varje år inklusive jenses.xlsx]Procent blås kvar'!$C$79</c:f>
              <c:strCache>
                <c:ptCount val="1"/>
                <c:pt idx="0">
                  <c:v>Medel 2001-2005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'[procent kvar varje år inklusive jenses.xlsx]Procent blås kvar'!$B$80:$B$87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'[procent kvar varje år inklusive jenses.xlsx]Procent blås kvar'!$C$80:$C$87</c:f>
              <c:numCache>
                <c:formatCode>0</c:formatCode>
                <c:ptCount val="8"/>
                <c:pt idx="0">
                  <c:v>98</c:v>
                </c:pt>
                <c:pt idx="1">
                  <c:v>96.860759493670884</c:v>
                </c:pt>
                <c:pt idx="2">
                  <c:v>95.940917180924501</c:v>
                </c:pt>
                <c:pt idx="3">
                  <c:v>91.940917180924501</c:v>
                </c:pt>
                <c:pt idx="4">
                  <c:v>82.966558206565523</c:v>
                </c:pt>
                <c:pt idx="5">
                  <c:v>73.966558206565523</c:v>
                </c:pt>
                <c:pt idx="6">
                  <c:v>58.741644711755832</c:v>
                </c:pt>
                <c:pt idx="7">
                  <c:v>47.266234875690259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3F-4C64-B1F5-26C6109F91BE}"/>
            </c:ext>
          </c:extLst>
        </c:ser>
        <c:ser>
          <c:idx val="1"/>
          <c:order val="1"/>
          <c:tx>
            <c:strRef>
              <c:f>'[procent kvar varje år inklusive jenses.xlsx]Procent blås kvar'!$D$79</c:f>
              <c:strCache>
                <c:ptCount val="1"/>
                <c:pt idx="0">
                  <c:v>Medel 2011-2015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'[procent kvar varje år inklusive jenses.xlsx]Procent blås kvar'!$B$80:$B$87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'[procent kvar varje år inklusive jenses.xlsx]Procent blås kvar'!$D$80:$D$87</c:f>
              <c:numCache>
                <c:formatCode>0</c:formatCode>
                <c:ptCount val="8"/>
                <c:pt idx="0">
                  <c:v>100</c:v>
                </c:pt>
                <c:pt idx="1">
                  <c:v>99.8</c:v>
                </c:pt>
                <c:pt idx="2">
                  <c:v>97.8</c:v>
                </c:pt>
                <c:pt idx="3">
                  <c:v>95.2</c:v>
                </c:pt>
                <c:pt idx="4">
                  <c:v>90.4</c:v>
                </c:pt>
                <c:pt idx="5">
                  <c:v>76.400000000000006</c:v>
                </c:pt>
                <c:pt idx="6">
                  <c:v>63</c:v>
                </c:pt>
                <c:pt idx="7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3F-4C64-B1F5-26C6109F91BE}"/>
            </c:ext>
          </c:extLst>
        </c:ser>
        <c:ser>
          <c:idx val="2"/>
          <c:order val="2"/>
          <c:tx>
            <c:strRef>
              <c:f>'[procent kvar varje år inklusive jenses.xlsx]Procent blås kvar'!$E$79</c:f>
              <c:strCache>
                <c:ptCount val="1"/>
                <c:pt idx="0">
                  <c:v>Medel 2017-2021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'[procent kvar varje år inklusive jenses.xlsx]Procent blås kvar'!$B$80:$B$87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'[procent kvar varje år inklusive jenses.xlsx]Procent blås kvar'!$E$80:$E$87</c:f>
              <c:numCache>
                <c:formatCode>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96.2</c:v>
                </c:pt>
                <c:pt idx="4">
                  <c:v>89.4</c:v>
                </c:pt>
                <c:pt idx="5">
                  <c:v>78</c:v>
                </c:pt>
                <c:pt idx="6">
                  <c:v>63.6</c:v>
                </c:pt>
                <c:pt idx="7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F-4C64-B1F5-26C6109F9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057135"/>
        <c:axId val="451058383"/>
      </c:lineChart>
      <c:catAx>
        <c:axId val="45105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1058383"/>
        <c:crosses val="autoZero"/>
        <c:auto val="1"/>
        <c:lblAlgn val="ctr"/>
        <c:lblOffset val="100"/>
        <c:noMultiLvlLbl val="0"/>
      </c:catAx>
      <c:valAx>
        <c:axId val="451058383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105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b="1"/>
              <a:t>Biljud</a:t>
            </a:r>
            <a:r>
              <a:rPr lang="sv-SE" sz="2000" b="1" baseline="0"/>
              <a:t> på unga och hjärtkoll på äldre</a:t>
            </a:r>
            <a:endParaRPr lang="sv-SE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3425925925925927"/>
          <c:w val="0.82867038495188106"/>
          <c:h val="0.68889690871974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'[Normalkurva biljud unga och friska äldre.xlsx]Procent av våra cav biljud'!$D$33</c:f>
              <c:strCache>
                <c:ptCount val="1"/>
                <c:pt idx="0">
                  <c:v>Cavalier Biljud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'[Normalkurva biljud unga och friska äldre.xlsx]Procent av våra cav biljud'!$C$34:$C$46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'[Normalkurva biljud unga och friska äldre.xlsx]Procent av våra cav biljud'!$D$34:$D$46</c:f>
              <c:numCache>
                <c:formatCode>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11</c:v>
                </c:pt>
                <c:pt idx="5">
                  <c:v>22</c:v>
                </c:pt>
                <c:pt idx="6">
                  <c:v>36</c:v>
                </c:pt>
                <c:pt idx="7">
                  <c:v>50</c:v>
                </c:pt>
                <c:pt idx="8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AF-4BF3-90C4-7AB38FD93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979311"/>
        <c:axId val="260978895"/>
      </c:scatterChart>
      <c:scatterChart>
        <c:scatterStyle val="lineMarker"/>
        <c:varyColors val="0"/>
        <c:ser>
          <c:idx val="1"/>
          <c:order val="1"/>
          <c:tx>
            <c:strRef>
              <c:f>'[Normalkurva biljud unga och friska äldre.xlsx]Procent av våra cav biljud'!$E$33</c:f>
              <c:strCache>
                <c:ptCount val="1"/>
                <c:pt idx="0">
                  <c:v>Cavalier  Hjärtkoll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'[Normalkurva biljud unga och friska äldre.xlsx]Procent av våra cav biljud'!$C$34:$C$46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'[Normalkurva biljud unga och friska äldre.xlsx]Procent av våra cav biljud'!$E$34:$E$46</c:f>
              <c:numCache>
                <c:formatCode>General</c:formatCode>
                <c:ptCount val="13"/>
                <c:pt idx="6">
                  <c:v>125</c:v>
                </c:pt>
                <c:pt idx="7">
                  <c:v>67</c:v>
                </c:pt>
                <c:pt idx="8" formatCode="0">
                  <c:v>50</c:v>
                </c:pt>
                <c:pt idx="9" formatCode="0">
                  <c:v>31</c:v>
                </c:pt>
                <c:pt idx="10" formatCode="0">
                  <c:v>20</c:v>
                </c:pt>
                <c:pt idx="11" formatCode="0">
                  <c:v>12</c:v>
                </c:pt>
                <c:pt idx="12" formatCode="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AF-4BF3-90C4-7AB38FD93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745519"/>
        <c:axId val="2109745935"/>
      </c:scatterChart>
      <c:valAx>
        <c:axId val="260979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0978895"/>
        <c:crosses val="autoZero"/>
        <c:crossBetween val="midCat"/>
      </c:valAx>
      <c:valAx>
        <c:axId val="26097889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0979311"/>
        <c:crosses val="autoZero"/>
        <c:crossBetween val="midCat"/>
      </c:valAx>
      <c:valAx>
        <c:axId val="2109745935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9745519"/>
        <c:crosses val="max"/>
        <c:crossBetween val="midCat"/>
      </c:valAx>
      <c:valAx>
        <c:axId val="2109745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97459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16557305336835"/>
          <c:y val="0.89409667541557303"/>
          <c:w val="0.55450109361329847"/>
          <c:h val="8.2177019539224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E96AE-3CEF-40E3-8FD5-536E16117E7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764C76F8-724A-4369-8A5C-F9FC6348AB64}">
      <dgm:prSet phldrT="[Text]"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Avelsdjur</a:t>
          </a:r>
        </a:p>
      </dgm:t>
    </dgm:pt>
    <dgm:pt modelId="{3745E3F1-7BFE-432D-AF38-3D1A274D86C9}" type="parTrans" cxnId="{B38C6F30-A6E6-4C0A-9768-01A0F3B98E4D}">
      <dgm:prSet/>
      <dgm:spPr/>
      <dgm:t>
        <a:bodyPr/>
        <a:lstStyle/>
        <a:p>
          <a:endParaRPr lang="sv-SE"/>
        </a:p>
      </dgm:t>
    </dgm:pt>
    <dgm:pt modelId="{354EDC93-CD5F-496D-869C-D790ECB64B0D}" type="sibTrans" cxnId="{B38C6F30-A6E6-4C0A-9768-01A0F3B98E4D}">
      <dgm:prSet/>
      <dgm:spPr/>
      <dgm:t>
        <a:bodyPr/>
        <a:lstStyle/>
        <a:p>
          <a:endParaRPr lang="sv-SE"/>
        </a:p>
      </dgm:t>
    </dgm:pt>
    <dgm:pt modelId="{680295BC-DD94-402D-8E10-4F45344D73E4}">
      <dgm:prSet phldrT="[Text]"/>
      <dgm:spPr>
        <a:solidFill>
          <a:srgbClr val="92D050"/>
        </a:solidFill>
      </dgm:spPr>
      <dgm:t>
        <a:bodyPr/>
        <a:lstStyle/>
        <a:p>
          <a:r>
            <a:rPr lang="sv-SE"/>
            <a:t>Fader</a:t>
          </a:r>
        </a:p>
      </dgm:t>
    </dgm:pt>
    <dgm:pt modelId="{1D349B0E-AED3-4AFA-9531-FBF2437B7608}" type="parTrans" cxnId="{578958C6-5F11-4D67-B6AD-4D03C697035D}">
      <dgm:prSet/>
      <dgm:spPr/>
      <dgm:t>
        <a:bodyPr/>
        <a:lstStyle/>
        <a:p>
          <a:endParaRPr lang="sv-SE"/>
        </a:p>
      </dgm:t>
    </dgm:pt>
    <dgm:pt modelId="{EA35D6CB-821A-44CE-9F29-211EE39EB299}" type="sibTrans" cxnId="{578958C6-5F11-4D67-B6AD-4D03C697035D}">
      <dgm:prSet/>
      <dgm:spPr/>
      <dgm:t>
        <a:bodyPr/>
        <a:lstStyle/>
        <a:p>
          <a:endParaRPr lang="sv-SE"/>
        </a:p>
      </dgm:t>
    </dgm:pt>
    <dgm:pt modelId="{FCF75A8E-0668-4F81-9763-3DAA5D63025F}">
      <dgm:prSet phldrT="[Text]"/>
      <dgm:spPr>
        <a:solidFill>
          <a:srgbClr val="92D050"/>
        </a:solidFill>
      </dgm:spPr>
      <dgm:t>
        <a:bodyPr/>
        <a:lstStyle/>
        <a:p>
          <a:r>
            <a:rPr lang="sv-SE"/>
            <a:t>Moder</a:t>
          </a:r>
        </a:p>
      </dgm:t>
    </dgm:pt>
    <dgm:pt modelId="{AF317085-CA37-48D9-BB5B-0904A58EBE67}" type="parTrans" cxnId="{AD9087CA-82BC-410B-AC61-6BE2D9F07985}">
      <dgm:prSet/>
      <dgm:spPr/>
      <dgm:t>
        <a:bodyPr/>
        <a:lstStyle/>
        <a:p>
          <a:endParaRPr lang="sv-SE"/>
        </a:p>
      </dgm:t>
    </dgm:pt>
    <dgm:pt modelId="{0209DC09-9C7C-413E-B4C8-E9207E146559}" type="sibTrans" cxnId="{AD9087CA-82BC-410B-AC61-6BE2D9F07985}">
      <dgm:prSet/>
      <dgm:spPr/>
      <dgm:t>
        <a:bodyPr/>
        <a:lstStyle/>
        <a:p>
          <a:endParaRPr lang="sv-SE"/>
        </a:p>
      </dgm:t>
    </dgm:pt>
    <dgm:pt modelId="{CD066FED-6395-4F08-897B-122F2361E3F7}">
      <dgm:prSet phldrT="[Text]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sv-SE"/>
            <a:t>Morfars Mor</a:t>
          </a:r>
        </a:p>
      </dgm:t>
    </dgm:pt>
    <dgm:pt modelId="{52B8CDFB-7C03-414A-9F4D-87E7A703AC49}" type="parTrans" cxnId="{EF0B9650-E07B-47A1-A75E-D2B4FD146B92}">
      <dgm:prSet/>
      <dgm:spPr/>
      <dgm:t>
        <a:bodyPr/>
        <a:lstStyle/>
        <a:p>
          <a:endParaRPr lang="sv-SE"/>
        </a:p>
      </dgm:t>
    </dgm:pt>
    <dgm:pt modelId="{E41E4215-58D2-48F4-B511-406D84AA1BA0}" type="sibTrans" cxnId="{EF0B9650-E07B-47A1-A75E-D2B4FD146B92}">
      <dgm:prSet/>
      <dgm:spPr/>
      <dgm:t>
        <a:bodyPr/>
        <a:lstStyle/>
        <a:p>
          <a:endParaRPr lang="sv-SE"/>
        </a:p>
      </dgm:t>
    </dgm:pt>
    <dgm:pt modelId="{D2C1DC49-4567-4A10-91AB-49F3014A4363}">
      <dgm:prSet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sv-SE"/>
            <a:t>Mormors Mor</a:t>
          </a:r>
        </a:p>
      </dgm:t>
    </dgm:pt>
    <dgm:pt modelId="{3CAE08C8-F100-4B2A-A70B-FA462D3EDE99}" type="parTrans" cxnId="{DE04C173-1CC7-4D0B-A763-070DA2F0D060}">
      <dgm:prSet/>
      <dgm:spPr/>
      <dgm:t>
        <a:bodyPr/>
        <a:lstStyle/>
        <a:p>
          <a:endParaRPr lang="sv-SE"/>
        </a:p>
      </dgm:t>
    </dgm:pt>
    <dgm:pt modelId="{6E6718AE-2A8A-48B9-95A8-928F7A488D6C}" type="sibTrans" cxnId="{DE04C173-1CC7-4D0B-A763-070DA2F0D060}">
      <dgm:prSet/>
      <dgm:spPr/>
      <dgm:t>
        <a:bodyPr/>
        <a:lstStyle/>
        <a:p>
          <a:endParaRPr lang="sv-SE"/>
        </a:p>
      </dgm:t>
    </dgm:pt>
    <dgm:pt modelId="{46BB42DB-A9F9-4A74-9028-317D87F0F054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  Far</a:t>
          </a:r>
        </a:p>
      </dgm:t>
    </dgm:pt>
    <dgm:pt modelId="{25272604-EAB1-433A-8C03-2E3B42D864BF}" type="parTrans" cxnId="{6D4CEC74-FE54-491B-ABE9-418892E20F46}">
      <dgm:prSet/>
      <dgm:spPr/>
      <dgm:t>
        <a:bodyPr/>
        <a:lstStyle/>
        <a:p>
          <a:endParaRPr lang="sv-SE"/>
        </a:p>
      </dgm:t>
    </dgm:pt>
    <dgm:pt modelId="{114ABECE-C2BC-4B7C-B4A8-AA3213CB5F84}" type="sibTrans" cxnId="{6D4CEC74-FE54-491B-ABE9-418892E20F46}">
      <dgm:prSet/>
      <dgm:spPr/>
      <dgm:t>
        <a:bodyPr/>
        <a:lstStyle/>
        <a:p>
          <a:endParaRPr lang="sv-SE"/>
        </a:p>
      </dgm:t>
    </dgm:pt>
    <dgm:pt modelId="{94EC348C-57DD-4820-9860-FDB342A0B845}">
      <dgm:prSet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 Mor     </a:t>
          </a:r>
        </a:p>
      </dgm:t>
    </dgm:pt>
    <dgm:pt modelId="{165FB82E-19F5-4C43-8CB7-59E5C6EC7456}" type="parTrans" cxnId="{8962198B-B9F3-40C7-92CD-FBAC09F1DDC0}">
      <dgm:prSet/>
      <dgm:spPr/>
      <dgm:t>
        <a:bodyPr/>
        <a:lstStyle/>
        <a:p>
          <a:endParaRPr lang="sv-SE"/>
        </a:p>
      </dgm:t>
    </dgm:pt>
    <dgm:pt modelId="{B3EA55A9-0491-46FF-A844-3ED32102A05B}" type="sibTrans" cxnId="{8962198B-B9F3-40C7-92CD-FBAC09F1DDC0}">
      <dgm:prSet/>
      <dgm:spPr/>
      <dgm:t>
        <a:bodyPr/>
        <a:lstStyle/>
        <a:p>
          <a:endParaRPr lang="sv-SE"/>
        </a:p>
      </dgm:t>
    </dgm:pt>
    <dgm:pt modelId="{BBAFD7F2-AF7B-424E-8D32-20217F6F2C00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 Far</a:t>
          </a:r>
        </a:p>
      </dgm:t>
    </dgm:pt>
    <dgm:pt modelId="{41371F6C-5C3A-431C-8FAF-5F506681A76C}" type="parTrans" cxnId="{55F4B355-20D0-4E00-8204-06784440228C}">
      <dgm:prSet/>
      <dgm:spPr/>
      <dgm:t>
        <a:bodyPr/>
        <a:lstStyle/>
        <a:p>
          <a:endParaRPr lang="sv-SE"/>
        </a:p>
      </dgm:t>
    </dgm:pt>
    <dgm:pt modelId="{EDFB24CF-9AFE-4A05-9EDA-A5437E601431}" type="sibTrans" cxnId="{55F4B355-20D0-4E00-8204-06784440228C}">
      <dgm:prSet/>
      <dgm:spPr/>
      <dgm:t>
        <a:bodyPr/>
        <a:lstStyle/>
        <a:p>
          <a:endParaRPr lang="sv-SE"/>
        </a:p>
      </dgm:t>
    </dgm:pt>
    <dgm:pt modelId="{779C13D8-0647-4C58-84C5-B93DEB0AABAA}">
      <dgm:prSet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/>
            <a:t>Moders Fader</a:t>
          </a:r>
        </a:p>
      </dgm:t>
    </dgm:pt>
    <dgm:pt modelId="{8C316F95-4459-4923-93F2-77F1E6DA3903}" type="parTrans" cxnId="{58ED55E5-8A80-4347-B65F-568A004A8429}">
      <dgm:prSet/>
      <dgm:spPr/>
      <dgm:t>
        <a:bodyPr/>
        <a:lstStyle/>
        <a:p>
          <a:endParaRPr lang="sv-SE"/>
        </a:p>
      </dgm:t>
    </dgm:pt>
    <dgm:pt modelId="{E16D9792-A7A9-43C4-AA95-713B22A9B6B2}" type="sibTrans" cxnId="{58ED55E5-8A80-4347-B65F-568A004A8429}">
      <dgm:prSet/>
      <dgm:spPr/>
      <dgm:t>
        <a:bodyPr/>
        <a:lstStyle/>
        <a:p>
          <a:endParaRPr lang="sv-SE"/>
        </a:p>
      </dgm:t>
    </dgm:pt>
    <dgm:pt modelId="{AEBC6811-3492-4FEA-90F1-E491FCC9942F}">
      <dgm:prSet/>
      <dgm:spPr>
        <a:solidFill>
          <a:srgbClr val="FF0000"/>
        </a:solidFill>
      </dgm:spPr>
      <dgm:t>
        <a:bodyPr/>
        <a:lstStyle/>
        <a:p>
          <a:r>
            <a:rPr lang="sv-SE"/>
            <a:t>Morfars Far</a:t>
          </a:r>
        </a:p>
      </dgm:t>
    </dgm:pt>
    <dgm:pt modelId="{7AE0AFE4-2144-4D69-89D5-A7F20FC66C36}" type="parTrans" cxnId="{261C1A51-BD6A-4337-AD06-7B160920AE8E}">
      <dgm:prSet/>
      <dgm:spPr/>
      <dgm:t>
        <a:bodyPr/>
        <a:lstStyle/>
        <a:p>
          <a:endParaRPr lang="sv-SE"/>
        </a:p>
      </dgm:t>
    </dgm:pt>
    <dgm:pt modelId="{46B312D5-8786-408D-851A-82460BDADDD2}" type="sibTrans" cxnId="{261C1A51-BD6A-4337-AD06-7B160920AE8E}">
      <dgm:prSet/>
      <dgm:spPr/>
      <dgm:t>
        <a:bodyPr/>
        <a:lstStyle/>
        <a:p>
          <a:endParaRPr lang="sv-SE"/>
        </a:p>
      </dgm:t>
    </dgm:pt>
    <dgm:pt modelId="{CBEA97D0-1754-41DC-BEAD-EFF878B17907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gm:t>
    </dgm:pt>
    <dgm:pt modelId="{75B23FAA-D7C6-4C4A-A2E1-E9473DC15CE4}" type="parTrans" cxnId="{005802B2-5A87-4367-A1AB-5ED751C8C607}">
      <dgm:prSet/>
      <dgm:spPr/>
      <dgm:t>
        <a:bodyPr/>
        <a:lstStyle/>
        <a:p>
          <a:endParaRPr lang="sv-SE"/>
        </a:p>
      </dgm:t>
    </dgm:pt>
    <dgm:pt modelId="{8FBF5B5D-C232-4E89-9F4E-A72AEA8E3038}" type="sibTrans" cxnId="{005802B2-5A87-4367-A1AB-5ED751C8C607}">
      <dgm:prSet/>
      <dgm:spPr/>
      <dgm:t>
        <a:bodyPr/>
        <a:lstStyle/>
        <a:p>
          <a:endParaRPr lang="sv-SE"/>
        </a:p>
      </dgm:t>
    </dgm:pt>
    <dgm:pt modelId="{668A6E83-1312-4DF5-BBCC-315311D4EAAE}">
      <dgm:prSet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/>
            <a:t>Mormors Far</a:t>
          </a:r>
        </a:p>
      </dgm:t>
    </dgm:pt>
    <dgm:pt modelId="{B0F1BBF6-A577-456C-8F23-722ADED00DBB}" type="parTrans" cxnId="{40B42596-5431-452F-B4BC-EF7BBBFD0481}">
      <dgm:prSet/>
      <dgm:spPr/>
      <dgm:t>
        <a:bodyPr/>
        <a:lstStyle/>
        <a:p>
          <a:endParaRPr lang="sv-SE"/>
        </a:p>
      </dgm:t>
    </dgm:pt>
    <dgm:pt modelId="{52B78C1C-1F3A-47D8-B450-348F4E12A06C}" type="sibTrans" cxnId="{40B42596-5431-452F-B4BC-EF7BBBFD0481}">
      <dgm:prSet/>
      <dgm:spPr/>
      <dgm:t>
        <a:bodyPr/>
        <a:lstStyle/>
        <a:p>
          <a:endParaRPr lang="sv-SE"/>
        </a:p>
      </dgm:t>
    </dgm:pt>
    <dgm:pt modelId="{55117E2A-7BB3-4E21-BC56-65862E7C4A0F}">
      <dgm:prSet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Mor</a:t>
          </a:r>
        </a:p>
      </dgm:t>
    </dgm:pt>
    <dgm:pt modelId="{B97A3BBE-FAE7-4BC6-8378-1E6EC02888EA}" type="sibTrans" cxnId="{914ED610-B402-4218-B77E-572733479171}">
      <dgm:prSet/>
      <dgm:spPr/>
      <dgm:t>
        <a:bodyPr/>
        <a:lstStyle/>
        <a:p>
          <a:endParaRPr lang="sv-SE"/>
        </a:p>
      </dgm:t>
    </dgm:pt>
    <dgm:pt modelId="{A531B5B2-9476-432B-89A8-F3AB5312BD63}" type="parTrans" cxnId="{914ED610-B402-4218-B77E-572733479171}">
      <dgm:prSet/>
      <dgm:spPr/>
      <dgm:t>
        <a:bodyPr/>
        <a:lstStyle/>
        <a:p>
          <a:endParaRPr lang="sv-SE"/>
        </a:p>
      </dgm:t>
    </dgm:pt>
    <dgm:pt modelId="{7529B8E6-CC05-4CD0-B923-720D5A34B591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moder</a:t>
          </a:r>
        </a:p>
      </dgm:t>
    </dgm:pt>
    <dgm:pt modelId="{568CCB86-0DA6-4482-9E55-CBB3467F3744}" type="sibTrans" cxnId="{875C3F3B-48CC-48FB-AD2C-6DD14AE83F8C}">
      <dgm:prSet/>
      <dgm:spPr/>
      <dgm:t>
        <a:bodyPr/>
        <a:lstStyle/>
        <a:p>
          <a:endParaRPr lang="sv-SE"/>
        </a:p>
      </dgm:t>
    </dgm:pt>
    <dgm:pt modelId="{5A105429-B0A5-4C02-80EE-18E6C1DD1858}" type="parTrans" cxnId="{875C3F3B-48CC-48FB-AD2C-6DD14AE83F8C}">
      <dgm:prSet/>
      <dgm:spPr/>
      <dgm:t>
        <a:bodyPr/>
        <a:lstStyle/>
        <a:p>
          <a:endParaRPr lang="sv-SE"/>
        </a:p>
      </dgm:t>
    </dgm:pt>
    <dgm:pt modelId="{F37E7752-6137-4696-B6BD-C81E54E95C26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gm:t>
    </dgm:pt>
    <dgm:pt modelId="{22A3C35E-1945-4FAC-88FB-5E1399607E9A}" type="sibTrans" cxnId="{90430412-C910-4D2F-9163-80B54F6FD169}">
      <dgm:prSet/>
      <dgm:spPr/>
      <dgm:t>
        <a:bodyPr/>
        <a:lstStyle/>
        <a:p>
          <a:endParaRPr lang="sv-SE"/>
        </a:p>
      </dgm:t>
    </dgm:pt>
    <dgm:pt modelId="{C1FE3B5E-04AD-4222-8D07-57EA22AE1CCF}" type="parTrans" cxnId="{90430412-C910-4D2F-9163-80B54F6FD169}">
      <dgm:prSet/>
      <dgm:spPr/>
      <dgm:t>
        <a:bodyPr/>
        <a:lstStyle/>
        <a:p>
          <a:endParaRPr lang="sv-SE"/>
        </a:p>
      </dgm:t>
    </dgm:pt>
    <dgm:pt modelId="{456EE23C-1F45-40AA-859E-7AFC942802D6}" type="pres">
      <dgm:prSet presAssocID="{E75E96AE-3CEF-40E3-8FD5-536E16117E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EC07B-17BF-4651-9FEF-7A0A0E515437}" type="pres">
      <dgm:prSet presAssocID="{764C76F8-724A-4369-8A5C-F9FC6348AB64}" presName="root1" presStyleCnt="0"/>
      <dgm:spPr/>
    </dgm:pt>
    <dgm:pt modelId="{1E5C713D-09F6-41C2-A6F3-4A36B94CAA03}" type="pres">
      <dgm:prSet presAssocID="{764C76F8-724A-4369-8A5C-F9FC6348AB64}" presName="LevelOneTextNode" presStyleLbl="node0" presStyleIdx="0" presStyleCnt="1">
        <dgm:presLayoutVars>
          <dgm:chPref val="3"/>
        </dgm:presLayoutVars>
      </dgm:prSet>
      <dgm:spPr>
        <a:xfrm>
          <a:off x="855765" y="1294634"/>
          <a:ext cx="643142" cy="321571"/>
        </a:xfrm>
        <a:prstGeom prst="roundRect">
          <a:avLst>
            <a:gd name="adj" fmla="val 10000"/>
          </a:avLst>
        </a:prstGeom>
      </dgm:spPr>
    </dgm:pt>
    <dgm:pt modelId="{AF7BDBDE-6A4C-4637-BB9C-D8AC8D8380D8}" type="pres">
      <dgm:prSet presAssocID="{764C76F8-724A-4369-8A5C-F9FC6348AB64}" presName="level2hierChild" presStyleCnt="0"/>
      <dgm:spPr/>
    </dgm:pt>
    <dgm:pt modelId="{90CF7C74-5352-48F6-8185-97F0094B437F}" type="pres">
      <dgm:prSet presAssocID="{1D349B0E-AED3-4AFA-9531-FBF2437B7608}" presName="conn2-1" presStyleLbl="parChTrans1D2" presStyleIdx="0" presStyleCnt="2"/>
      <dgm:spPr/>
    </dgm:pt>
    <dgm:pt modelId="{B576300B-6979-4BD5-8497-88F9D2BFDC2E}" type="pres">
      <dgm:prSet presAssocID="{1D349B0E-AED3-4AFA-9531-FBF2437B7608}" presName="connTx" presStyleLbl="parChTrans1D2" presStyleIdx="0" presStyleCnt="2"/>
      <dgm:spPr/>
    </dgm:pt>
    <dgm:pt modelId="{CD5F7F90-6A51-4A45-B9A9-32B73CF1CF0F}" type="pres">
      <dgm:prSet presAssocID="{680295BC-DD94-402D-8E10-4F45344D73E4}" presName="root2" presStyleCnt="0"/>
      <dgm:spPr/>
    </dgm:pt>
    <dgm:pt modelId="{772870AA-F742-408C-86FB-BAE76E5E41C0}" type="pres">
      <dgm:prSet presAssocID="{680295BC-DD94-402D-8E10-4F45344D73E4}" presName="LevelTwoTextNode" presStyleLbl="node2" presStyleIdx="0" presStyleCnt="2">
        <dgm:presLayoutVars>
          <dgm:chPref val="3"/>
        </dgm:presLayoutVars>
      </dgm:prSet>
      <dgm:spPr/>
    </dgm:pt>
    <dgm:pt modelId="{778DE613-0D6E-4188-9CA3-D6882CED6C8C}" type="pres">
      <dgm:prSet presAssocID="{680295BC-DD94-402D-8E10-4F45344D73E4}" presName="level3hierChild" presStyleCnt="0"/>
      <dgm:spPr/>
    </dgm:pt>
    <dgm:pt modelId="{A81AFDD8-7968-48CB-9166-0E94B3F3ACF5}" type="pres">
      <dgm:prSet presAssocID="{C1FE3B5E-04AD-4222-8D07-57EA22AE1CCF}" presName="conn2-1" presStyleLbl="parChTrans1D3" presStyleIdx="0" presStyleCnt="4"/>
      <dgm:spPr/>
    </dgm:pt>
    <dgm:pt modelId="{EB981CBC-8E69-4527-A656-C5FBC067E00B}" type="pres">
      <dgm:prSet presAssocID="{C1FE3B5E-04AD-4222-8D07-57EA22AE1CCF}" presName="connTx" presStyleLbl="parChTrans1D3" presStyleIdx="0" presStyleCnt="4"/>
      <dgm:spPr/>
    </dgm:pt>
    <dgm:pt modelId="{56D586D5-BA17-4E71-BA00-D2F434AEF173}" type="pres">
      <dgm:prSet presAssocID="{F37E7752-6137-4696-B6BD-C81E54E95C26}" presName="root2" presStyleCnt="0"/>
      <dgm:spPr/>
    </dgm:pt>
    <dgm:pt modelId="{4B3D032E-1A73-4BB0-A1A2-48615AD7D54D}" type="pres">
      <dgm:prSet presAssocID="{F37E7752-6137-4696-B6BD-C81E54E95C26}" presName="LevelTwoTextNode" presStyleLbl="node3" presStyleIdx="0" presStyleCnt="4">
        <dgm:presLayoutVars>
          <dgm:chPref val="3"/>
        </dgm:presLayoutVars>
      </dgm:prSet>
      <dgm:spPr>
        <a:xfrm>
          <a:off x="2656563" y="185214"/>
          <a:ext cx="643142" cy="321571"/>
        </a:xfrm>
        <a:prstGeom prst="roundRect">
          <a:avLst>
            <a:gd name="adj" fmla="val 10000"/>
          </a:avLst>
        </a:prstGeom>
      </dgm:spPr>
    </dgm:pt>
    <dgm:pt modelId="{FBFA3E79-C0F6-4024-A219-1E77E0EA5F17}" type="pres">
      <dgm:prSet presAssocID="{F37E7752-6137-4696-B6BD-C81E54E95C26}" presName="level3hierChild" presStyleCnt="0"/>
      <dgm:spPr/>
    </dgm:pt>
    <dgm:pt modelId="{D7CDD423-0F69-41F4-8F58-37F9B180D10A}" type="pres">
      <dgm:prSet presAssocID="{25272604-EAB1-433A-8C03-2E3B42D864BF}" presName="conn2-1" presStyleLbl="parChTrans1D4" presStyleIdx="0" presStyleCnt="8"/>
      <dgm:spPr/>
    </dgm:pt>
    <dgm:pt modelId="{68F4E589-095D-49CA-BBE3-564CFF8520B1}" type="pres">
      <dgm:prSet presAssocID="{25272604-EAB1-433A-8C03-2E3B42D864BF}" presName="connTx" presStyleLbl="parChTrans1D4" presStyleIdx="0" presStyleCnt="8"/>
      <dgm:spPr/>
    </dgm:pt>
    <dgm:pt modelId="{7D16A02C-D1E7-4FCA-9B90-A0776E9E7351}" type="pres">
      <dgm:prSet presAssocID="{46BB42DB-A9F9-4A74-9028-317D87F0F054}" presName="root2" presStyleCnt="0"/>
      <dgm:spPr/>
    </dgm:pt>
    <dgm:pt modelId="{184D5904-BBDD-466E-81AB-FF1F7E61E399}" type="pres">
      <dgm:prSet presAssocID="{46BB42DB-A9F9-4A74-9028-317D87F0F054}" presName="LevelTwoTextNode" presStyleLbl="node4" presStyleIdx="0" presStyleCnt="8">
        <dgm:presLayoutVars>
          <dgm:chPref val="3"/>
        </dgm:presLayoutVars>
      </dgm:prSet>
      <dgm:spPr>
        <a:xfrm>
          <a:off x="3556962" y="310"/>
          <a:ext cx="643142" cy="321571"/>
        </a:xfrm>
        <a:prstGeom prst="roundRect">
          <a:avLst>
            <a:gd name="adj" fmla="val 10000"/>
          </a:avLst>
        </a:prstGeom>
      </dgm:spPr>
    </dgm:pt>
    <dgm:pt modelId="{2FC6041B-E29B-4B69-B362-46AC31CCD8B3}" type="pres">
      <dgm:prSet presAssocID="{46BB42DB-A9F9-4A74-9028-317D87F0F054}" presName="level3hierChild" presStyleCnt="0"/>
      <dgm:spPr/>
    </dgm:pt>
    <dgm:pt modelId="{A26E8681-763F-437B-9459-3CD6F85C1ACF}" type="pres">
      <dgm:prSet presAssocID="{A531B5B2-9476-432B-89A8-F3AB5312BD63}" presName="conn2-1" presStyleLbl="parChTrans1D4" presStyleIdx="1" presStyleCnt="8"/>
      <dgm:spPr/>
    </dgm:pt>
    <dgm:pt modelId="{A0CA6B01-2993-4E61-A659-5F115EDBDFF6}" type="pres">
      <dgm:prSet presAssocID="{A531B5B2-9476-432B-89A8-F3AB5312BD63}" presName="connTx" presStyleLbl="parChTrans1D4" presStyleIdx="1" presStyleCnt="8"/>
      <dgm:spPr/>
    </dgm:pt>
    <dgm:pt modelId="{41B7C216-0447-4F8D-8C6C-2A74F57494CB}" type="pres">
      <dgm:prSet presAssocID="{55117E2A-7BB3-4E21-BC56-65862E7C4A0F}" presName="root2" presStyleCnt="0"/>
      <dgm:spPr/>
    </dgm:pt>
    <dgm:pt modelId="{46B9BD86-9549-4716-8F85-A46D1160CE4B}" type="pres">
      <dgm:prSet presAssocID="{55117E2A-7BB3-4E21-BC56-65862E7C4A0F}" presName="LevelTwoTextNode" presStyleLbl="node4" presStyleIdx="1" presStyleCnt="8">
        <dgm:presLayoutVars>
          <dgm:chPref val="3"/>
        </dgm:presLayoutVars>
      </dgm:prSet>
      <dgm:spPr>
        <a:xfrm>
          <a:off x="3556962" y="370117"/>
          <a:ext cx="643142" cy="321571"/>
        </a:xfrm>
        <a:prstGeom prst="roundRect">
          <a:avLst>
            <a:gd name="adj" fmla="val 10000"/>
          </a:avLst>
        </a:prstGeom>
      </dgm:spPr>
    </dgm:pt>
    <dgm:pt modelId="{13021C45-C65A-4414-8356-493D51B08C2B}" type="pres">
      <dgm:prSet presAssocID="{55117E2A-7BB3-4E21-BC56-65862E7C4A0F}" presName="level3hierChild" presStyleCnt="0"/>
      <dgm:spPr/>
    </dgm:pt>
    <dgm:pt modelId="{4A57D018-1378-49FE-9BDA-B362EC71769E}" type="pres">
      <dgm:prSet presAssocID="{5A105429-B0A5-4C02-80EE-18E6C1DD1858}" presName="conn2-1" presStyleLbl="parChTrans1D3" presStyleIdx="1" presStyleCnt="4"/>
      <dgm:spPr/>
    </dgm:pt>
    <dgm:pt modelId="{E312D5D4-D0EF-4273-B1C8-EC7338C24C49}" type="pres">
      <dgm:prSet presAssocID="{5A105429-B0A5-4C02-80EE-18E6C1DD1858}" presName="connTx" presStyleLbl="parChTrans1D3" presStyleIdx="1" presStyleCnt="4"/>
      <dgm:spPr/>
    </dgm:pt>
    <dgm:pt modelId="{72D314FB-5112-4992-9D2A-83807FCD8B83}" type="pres">
      <dgm:prSet presAssocID="{7529B8E6-CC05-4CD0-B923-720D5A34B591}" presName="root2" presStyleCnt="0"/>
      <dgm:spPr/>
    </dgm:pt>
    <dgm:pt modelId="{D6C7CE41-D5A4-4724-BEEA-A1CE36A5E0F9}" type="pres">
      <dgm:prSet presAssocID="{7529B8E6-CC05-4CD0-B923-720D5A34B591}" presName="LevelTwoTextNode" presStyleLbl="node3" presStyleIdx="1" presStyleCnt="4">
        <dgm:presLayoutVars>
          <dgm:chPref val="3"/>
        </dgm:presLayoutVars>
      </dgm:prSet>
      <dgm:spPr>
        <a:xfrm>
          <a:off x="2656563" y="924827"/>
          <a:ext cx="643142" cy="321571"/>
        </a:xfrm>
        <a:prstGeom prst="roundRect">
          <a:avLst>
            <a:gd name="adj" fmla="val 10000"/>
          </a:avLst>
        </a:prstGeom>
      </dgm:spPr>
    </dgm:pt>
    <dgm:pt modelId="{F51CE92F-721D-498D-93C9-3BD87614DBA0}" type="pres">
      <dgm:prSet presAssocID="{7529B8E6-CC05-4CD0-B923-720D5A34B591}" presName="level3hierChild" presStyleCnt="0"/>
      <dgm:spPr/>
    </dgm:pt>
    <dgm:pt modelId="{55C39E84-8FA6-4312-93E5-25404F6FFA82}" type="pres">
      <dgm:prSet presAssocID="{41371F6C-5C3A-431C-8FAF-5F506681A76C}" presName="conn2-1" presStyleLbl="parChTrans1D4" presStyleIdx="2" presStyleCnt="8"/>
      <dgm:spPr/>
    </dgm:pt>
    <dgm:pt modelId="{6A5FC616-B3FD-4AC9-8D8C-D708EE95C308}" type="pres">
      <dgm:prSet presAssocID="{41371F6C-5C3A-431C-8FAF-5F506681A76C}" presName="connTx" presStyleLbl="parChTrans1D4" presStyleIdx="2" presStyleCnt="8"/>
      <dgm:spPr/>
    </dgm:pt>
    <dgm:pt modelId="{149CC655-AA45-46CF-B8BC-E87F5D82B739}" type="pres">
      <dgm:prSet presAssocID="{BBAFD7F2-AF7B-424E-8D32-20217F6F2C00}" presName="root2" presStyleCnt="0"/>
      <dgm:spPr/>
    </dgm:pt>
    <dgm:pt modelId="{D9075B45-9484-478C-9470-D794E876595B}" type="pres">
      <dgm:prSet presAssocID="{BBAFD7F2-AF7B-424E-8D32-20217F6F2C00}" presName="LevelTwoTextNode" presStyleLbl="node4" presStyleIdx="2" presStyleCnt="8">
        <dgm:presLayoutVars>
          <dgm:chPref val="3"/>
        </dgm:presLayoutVars>
      </dgm:prSet>
      <dgm:spPr>
        <a:xfrm>
          <a:off x="3555957" y="740623"/>
          <a:ext cx="642514" cy="321257"/>
        </a:xfrm>
        <a:prstGeom prst="roundRect">
          <a:avLst>
            <a:gd name="adj" fmla="val 10000"/>
          </a:avLst>
        </a:prstGeom>
      </dgm:spPr>
    </dgm:pt>
    <dgm:pt modelId="{C1533EFF-A0CC-487E-8634-FDD22C4C7737}" type="pres">
      <dgm:prSet presAssocID="{BBAFD7F2-AF7B-424E-8D32-20217F6F2C00}" presName="level3hierChild" presStyleCnt="0"/>
      <dgm:spPr/>
    </dgm:pt>
    <dgm:pt modelId="{C32E4449-2BB6-4773-86E5-8236E98EB762}" type="pres">
      <dgm:prSet presAssocID="{165FB82E-19F5-4C43-8CB7-59E5C6EC7456}" presName="conn2-1" presStyleLbl="parChTrans1D4" presStyleIdx="3" presStyleCnt="8"/>
      <dgm:spPr/>
    </dgm:pt>
    <dgm:pt modelId="{1052FB12-3DA6-40FA-8DA7-983213F6252E}" type="pres">
      <dgm:prSet presAssocID="{165FB82E-19F5-4C43-8CB7-59E5C6EC7456}" presName="connTx" presStyleLbl="parChTrans1D4" presStyleIdx="3" presStyleCnt="8"/>
      <dgm:spPr/>
    </dgm:pt>
    <dgm:pt modelId="{705C5C64-4C1E-4555-8768-0EC1D89C738F}" type="pres">
      <dgm:prSet presAssocID="{94EC348C-57DD-4820-9860-FDB342A0B845}" presName="root2" presStyleCnt="0"/>
      <dgm:spPr/>
    </dgm:pt>
    <dgm:pt modelId="{734D2ACA-C011-4477-B024-B210B3B02A04}" type="pres">
      <dgm:prSet presAssocID="{94EC348C-57DD-4820-9860-FDB342A0B845}" presName="LevelTwoTextNode" presStyleLbl="node4" presStyleIdx="3" presStyleCnt="8">
        <dgm:presLayoutVars>
          <dgm:chPref val="3"/>
        </dgm:presLayoutVars>
      </dgm:prSet>
      <dgm:spPr>
        <a:xfrm>
          <a:off x="3555957" y="1110068"/>
          <a:ext cx="642514" cy="321257"/>
        </a:xfrm>
        <a:prstGeom prst="roundRect">
          <a:avLst>
            <a:gd name="adj" fmla="val 10000"/>
          </a:avLst>
        </a:prstGeom>
      </dgm:spPr>
    </dgm:pt>
    <dgm:pt modelId="{4AAD8B15-4C85-49C2-ABE3-0D6B0BA3159A}" type="pres">
      <dgm:prSet presAssocID="{94EC348C-57DD-4820-9860-FDB342A0B845}" presName="level3hierChild" presStyleCnt="0"/>
      <dgm:spPr/>
    </dgm:pt>
    <dgm:pt modelId="{C6A1036F-45A1-4B3F-AC00-F12D31144800}" type="pres">
      <dgm:prSet presAssocID="{AF317085-CA37-48D9-BB5B-0904A58EBE67}" presName="conn2-1" presStyleLbl="parChTrans1D2" presStyleIdx="1" presStyleCnt="2"/>
      <dgm:spPr/>
    </dgm:pt>
    <dgm:pt modelId="{51A27D29-9364-4FE3-B232-4C5AB0C92B54}" type="pres">
      <dgm:prSet presAssocID="{AF317085-CA37-48D9-BB5B-0904A58EBE67}" presName="connTx" presStyleLbl="parChTrans1D2" presStyleIdx="1" presStyleCnt="2"/>
      <dgm:spPr/>
    </dgm:pt>
    <dgm:pt modelId="{3E73B0B7-FCFD-4B39-A4AE-CABDB39E7CFC}" type="pres">
      <dgm:prSet presAssocID="{FCF75A8E-0668-4F81-9763-3DAA5D63025F}" presName="root2" presStyleCnt="0"/>
      <dgm:spPr/>
    </dgm:pt>
    <dgm:pt modelId="{536779B1-71A0-4D76-B403-66D7610920EB}" type="pres">
      <dgm:prSet presAssocID="{FCF75A8E-0668-4F81-9763-3DAA5D63025F}" presName="LevelTwoTextNode" presStyleLbl="node2" presStyleIdx="1" presStyleCnt="2">
        <dgm:presLayoutVars>
          <dgm:chPref val="3"/>
        </dgm:presLayoutVars>
      </dgm:prSet>
      <dgm:spPr/>
    </dgm:pt>
    <dgm:pt modelId="{85B7BCC6-B33A-41E6-A57A-082D3631E64C}" type="pres">
      <dgm:prSet presAssocID="{FCF75A8E-0668-4F81-9763-3DAA5D63025F}" presName="level3hierChild" presStyleCnt="0"/>
      <dgm:spPr/>
    </dgm:pt>
    <dgm:pt modelId="{7144C330-579B-48B6-A986-A362D3C03D04}" type="pres">
      <dgm:prSet presAssocID="{8C316F95-4459-4923-93F2-77F1E6DA3903}" presName="conn2-1" presStyleLbl="parChTrans1D3" presStyleIdx="2" presStyleCnt="4"/>
      <dgm:spPr/>
    </dgm:pt>
    <dgm:pt modelId="{6CD22230-F8D2-426B-8DCD-0B189CCEB655}" type="pres">
      <dgm:prSet presAssocID="{8C316F95-4459-4923-93F2-77F1E6DA3903}" presName="connTx" presStyleLbl="parChTrans1D3" presStyleIdx="2" presStyleCnt="4"/>
      <dgm:spPr/>
    </dgm:pt>
    <dgm:pt modelId="{9B6385E1-E4D9-485F-B90B-79B82BCEF13B}" type="pres">
      <dgm:prSet presAssocID="{779C13D8-0647-4C58-84C5-B93DEB0AABAA}" presName="root2" presStyleCnt="0"/>
      <dgm:spPr/>
    </dgm:pt>
    <dgm:pt modelId="{9BD7DE5D-CFCE-45F5-944D-DCA976E15270}" type="pres">
      <dgm:prSet presAssocID="{779C13D8-0647-4C58-84C5-B93DEB0AABAA}" presName="LevelTwoTextNode" presStyleLbl="node3" presStyleIdx="2" presStyleCnt="4">
        <dgm:presLayoutVars>
          <dgm:chPref val="3"/>
        </dgm:presLayoutVars>
      </dgm:prSet>
      <dgm:spPr>
        <a:xfrm>
          <a:off x="2656437" y="1664237"/>
          <a:ext cx="642514" cy="321257"/>
        </a:xfrm>
        <a:prstGeom prst="roundRect">
          <a:avLst>
            <a:gd name="adj" fmla="val 10000"/>
          </a:avLst>
        </a:prstGeom>
      </dgm:spPr>
    </dgm:pt>
    <dgm:pt modelId="{1489BFFA-7602-408B-981F-8BA8C823E492}" type="pres">
      <dgm:prSet presAssocID="{779C13D8-0647-4C58-84C5-B93DEB0AABAA}" presName="level3hierChild" presStyleCnt="0"/>
      <dgm:spPr/>
    </dgm:pt>
    <dgm:pt modelId="{B1C979AE-C061-4C10-AF3A-D58C79DC81B8}" type="pres">
      <dgm:prSet presAssocID="{7AE0AFE4-2144-4D69-89D5-A7F20FC66C36}" presName="conn2-1" presStyleLbl="parChTrans1D4" presStyleIdx="4" presStyleCnt="8"/>
      <dgm:spPr/>
    </dgm:pt>
    <dgm:pt modelId="{C4E11B6F-DD62-4A7E-B2CC-C4405545E9DD}" type="pres">
      <dgm:prSet presAssocID="{7AE0AFE4-2144-4D69-89D5-A7F20FC66C36}" presName="connTx" presStyleLbl="parChTrans1D4" presStyleIdx="4" presStyleCnt="8"/>
      <dgm:spPr/>
    </dgm:pt>
    <dgm:pt modelId="{0B4C0097-1453-474A-905A-1A2174B1A3D0}" type="pres">
      <dgm:prSet presAssocID="{AEBC6811-3492-4FEA-90F1-E491FCC9942F}" presName="root2" presStyleCnt="0"/>
      <dgm:spPr/>
    </dgm:pt>
    <dgm:pt modelId="{208BC170-0F13-465F-B9B5-FE835596D150}" type="pres">
      <dgm:prSet presAssocID="{AEBC6811-3492-4FEA-90F1-E491FCC9942F}" presName="LevelTwoTextNode" presStyleLbl="node4" presStyleIdx="4" presStyleCnt="8">
        <dgm:presLayoutVars>
          <dgm:chPref val="3"/>
        </dgm:presLayoutVars>
      </dgm:prSet>
      <dgm:spPr/>
    </dgm:pt>
    <dgm:pt modelId="{3C5BB513-A5A4-4C5D-93CB-9F7F6FE0EC3B}" type="pres">
      <dgm:prSet presAssocID="{AEBC6811-3492-4FEA-90F1-E491FCC9942F}" presName="level3hierChild" presStyleCnt="0"/>
      <dgm:spPr/>
    </dgm:pt>
    <dgm:pt modelId="{6D526D3E-B077-45F7-BC41-7B513CEAE6CC}" type="pres">
      <dgm:prSet presAssocID="{52B8CDFB-7C03-414A-9F4D-87E7A703AC49}" presName="conn2-1" presStyleLbl="parChTrans1D4" presStyleIdx="5" presStyleCnt="8"/>
      <dgm:spPr/>
    </dgm:pt>
    <dgm:pt modelId="{D315D1D7-2F37-4A12-A0AC-EF20910F9CE9}" type="pres">
      <dgm:prSet presAssocID="{52B8CDFB-7C03-414A-9F4D-87E7A703AC49}" presName="connTx" presStyleLbl="parChTrans1D4" presStyleIdx="5" presStyleCnt="8"/>
      <dgm:spPr/>
    </dgm:pt>
    <dgm:pt modelId="{3EE9E2DD-D86B-43C6-BACC-0C622938A528}" type="pres">
      <dgm:prSet presAssocID="{CD066FED-6395-4F08-897B-122F2361E3F7}" presName="root2" presStyleCnt="0"/>
      <dgm:spPr/>
    </dgm:pt>
    <dgm:pt modelId="{D38C810C-5A98-45E5-AE62-51E87F30F1F1}" type="pres">
      <dgm:prSet presAssocID="{CD066FED-6395-4F08-897B-122F2361E3F7}" presName="LevelTwoTextNode" presStyleLbl="node4" presStyleIdx="5" presStyleCnt="8" custLinFactNeighborX="-937" custLinFactNeighborY="3749">
        <dgm:presLayoutVars>
          <dgm:chPref val="3"/>
        </dgm:presLayoutVars>
      </dgm:prSet>
      <dgm:spPr>
        <a:xfrm>
          <a:off x="3549937" y="1861003"/>
          <a:ext cx="642514" cy="321257"/>
        </a:xfrm>
        <a:prstGeom prst="roundRect">
          <a:avLst>
            <a:gd name="adj" fmla="val 10000"/>
          </a:avLst>
        </a:prstGeom>
      </dgm:spPr>
    </dgm:pt>
    <dgm:pt modelId="{25247A34-142F-4098-AFBA-69612905A21A}" type="pres">
      <dgm:prSet presAssocID="{CD066FED-6395-4F08-897B-122F2361E3F7}" presName="level3hierChild" presStyleCnt="0"/>
      <dgm:spPr/>
    </dgm:pt>
    <dgm:pt modelId="{82322D35-13C3-4C16-90C5-4F570B73FB94}" type="pres">
      <dgm:prSet presAssocID="{75B23FAA-D7C6-4C4A-A2E1-E9473DC15CE4}" presName="conn2-1" presStyleLbl="parChTrans1D3" presStyleIdx="3" presStyleCnt="4"/>
      <dgm:spPr/>
    </dgm:pt>
    <dgm:pt modelId="{D546B1BB-D4CB-4F45-BEE8-B4C59F982750}" type="pres">
      <dgm:prSet presAssocID="{75B23FAA-D7C6-4C4A-A2E1-E9473DC15CE4}" presName="connTx" presStyleLbl="parChTrans1D3" presStyleIdx="3" presStyleCnt="4"/>
      <dgm:spPr/>
    </dgm:pt>
    <dgm:pt modelId="{F6A463B5-105C-4D7C-AAD0-83918FC979C6}" type="pres">
      <dgm:prSet presAssocID="{CBEA97D0-1754-41DC-BEAD-EFF878B17907}" presName="root2" presStyleCnt="0"/>
      <dgm:spPr/>
    </dgm:pt>
    <dgm:pt modelId="{36E46864-627C-4416-A6C0-936886316D4E}" type="pres">
      <dgm:prSet presAssocID="{CBEA97D0-1754-41DC-BEAD-EFF878B17907}" presName="LevelTwoTextNode" presStyleLbl="node3" presStyleIdx="3" presStyleCnt="4">
        <dgm:presLayoutVars>
          <dgm:chPref val="3"/>
        </dgm:presLayoutVars>
      </dgm:prSet>
      <dgm:spPr>
        <a:xfrm>
          <a:off x="2656437" y="2403128"/>
          <a:ext cx="642514" cy="321257"/>
        </a:xfrm>
        <a:prstGeom prst="roundRect">
          <a:avLst>
            <a:gd name="adj" fmla="val 10000"/>
          </a:avLst>
        </a:prstGeom>
      </dgm:spPr>
    </dgm:pt>
    <dgm:pt modelId="{41371A68-1A84-4503-8444-9BD92413159D}" type="pres">
      <dgm:prSet presAssocID="{CBEA97D0-1754-41DC-BEAD-EFF878B17907}" presName="level3hierChild" presStyleCnt="0"/>
      <dgm:spPr/>
    </dgm:pt>
    <dgm:pt modelId="{731116E0-295F-4A18-9AD9-CD23B972F373}" type="pres">
      <dgm:prSet presAssocID="{B0F1BBF6-A577-456C-8F23-722ADED00DBB}" presName="conn2-1" presStyleLbl="parChTrans1D4" presStyleIdx="6" presStyleCnt="8"/>
      <dgm:spPr/>
    </dgm:pt>
    <dgm:pt modelId="{E67266D9-646E-4116-9E5D-98B088978042}" type="pres">
      <dgm:prSet presAssocID="{B0F1BBF6-A577-456C-8F23-722ADED00DBB}" presName="connTx" presStyleLbl="parChTrans1D4" presStyleIdx="6" presStyleCnt="8"/>
      <dgm:spPr/>
    </dgm:pt>
    <dgm:pt modelId="{A45D7CE4-D7B1-4185-8265-71FBB5510478}" type="pres">
      <dgm:prSet presAssocID="{668A6E83-1312-4DF5-BBCC-315311D4EAAE}" presName="root2" presStyleCnt="0"/>
      <dgm:spPr/>
    </dgm:pt>
    <dgm:pt modelId="{941C8262-9EE8-419D-BB68-E8B76DD6BBAB}" type="pres">
      <dgm:prSet presAssocID="{668A6E83-1312-4DF5-BBCC-315311D4EAAE}" presName="LevelTwoTextNode" presStyleLbl="node4" presStyleIdx="6" presStyleCnt="8">
        <dgm:presLayoutVars>
          <dgm:chPref val="3"/>
        </dgm:presLayoutVars>
      </dgm:prSet>
      <dgm:spPr>
        <a:xfrm>
          <a:off x="3555957" y="2218405"/>
          <a:ext cx="642514" cy="321257"/>
        </a:xfrm>
        <a:prstGeom prst="roundRect">
          <a:avLst>
            <a:gd name="adj" fmla="val 10000"/>
          </a:avLst>
        </a:prstGeom>
      </dgm:spPr>
    </dgm:pt>
    <dgm:pt modelId="{6471BEC4-3F05-4D1A-A187-2D7DD3DF337E}" type="pres">
      <dgm:prSet presAssocID="{668A6E83-1312-4DF5-BBCC-315311D4EAAE}" presName="level3hierChild" presStyleCnt="0"/>
      <dgm:spPr/>
    </dgm:pt>
    <dgm:pt modelId="{8BFF7905-42DC-4E54-B9CA-520D9132D871}" type="pres">
      <dgm:prSet presAssocID="{3CAE08C8-F100-4B2A-A70B-FA462D3EDE99}" presName="conn2-1" presStyleLbl="parChTrans1D4" presStyleIdx="7" presStyleCnt="8"/>
      <dgm:spPr/>
    </dgm:pt>
    <dgm:pt modelId="{04C7B86E-9D37-4B63-8A46-44C0F3420EB0}" type="pres">
      <dgm:prSet presAssocID="{3CAE08C8-F100-4B2A-A70B-FA462D3EDE99}" presName="connTx" presStyleLbl="parChTrans1D4" presStyleIdx="7" presStyleCnt="8"/>
      <dgm:spPr/>
    </dgm:pt>
    <dgm:pt modelId="{FF2CA6A7-E67D-4589-B07D-8971FB4E60A5}" type="pres">
      <dgm:prSet presAssocID="{D2C1DC49-4567-4A10-91AB-49F3014A4363}" presName="root2" presStyleCnt="0"/>
      <dgm:spPr/>
    </dgm:pt>
    <dgm:pt modelId="{C254844D-540B-42CA-881E-F652CB780290}" type="pres">
      <dgm:prSet presAssocID="{D2C1DC49-4567-4A10-91AB-49F3014A4363}" presName="LevelTwoTextNode" presStyleLbl="node4" presStyleIdx="7" presStyleCnt="8">
        <dgm:presLayoutVars>
          <dgm:chPref val="3"/>
        </dgm:presLayoutVars>
      </dgm:prSet>
      <dgm:spPr>
        <a:xfrm>
          <a:off x="3555957" y="2587851"/>
          <a:ext cx="642514" cy="321257"/>
        </a:xfrm>
        <a:prstGeom prst="roundRect">
          <a:avLst>
            <a:gd name="adj" fmla="val 10000"/>
          </a:avLst>
        </a:prstGeom>
      </dgm:spPr>
    </dgm:pt>
    <dgm:pt modelId="{D60C85C6-4E9B-491F-B40B-9D128C8077DA}" type="pres">
      <dgm:prSet presAssocID="{D2C1DC49-4567-4A10-91AB-49F3014A4363}" presName="level3hierChild" presStyleCnt="0"/>
      <dgm:spPr/>
    </dgm:pt>
  </dgm:ptLst>
  <dgm:cxnLst>
    <dgm:cxn modelId="{AD711D00-7661-44AE-A91B-E556DF9F5FF2}" type="presOf" srcId="{C1FE3B5E-04AD-4222-8D07-57EA22AE1CCF}" destId="{A81AFDD8-7968-48CB-9166-0E94B3F3ACF5}" srcOrd="0" destOrd="0" presId="urn:microsoft.com/office/officeart/2005/8/layout/hierarchy2"/>
    <dgm:cxn modelId="{0015EB06-7D98-45BD-9D09-A21B4C163353}" type="presOf" srcId="{668A6E83-1312-4DF5-BBCC-315311D4EAAE}" destId="{941C8262-9EE8-419D-BB68-E8B76DD6BBAB}" srcOrd="0" destOrd="0" presId="urn:microsoft.com/office/officeart/2005/8/layout/hierarchy2"/>
    <dgm:cxn modelId="{45836908-0013-4420-94F6-889DB2AEE557}" type="presOf" srcId="{D2C1DC49-4567-4A10-91AB-49F3014A4363}" destId="{C254844D-540B-42CA-881E-F652CB780290}" srcOrd="0" destOrd="0" presId="urn:microsoft.com/office/officeart/2005/8/layout/hierarchy2"/>
    <dgm:cxn modelId="{914ED610-B402-4218-B77E-572733479171}" srcId="{F37E7752-6137-4696-B6BD-C81E54E95C26}" destId="{55117E2A-7BB3-4E21-BC56-65862E7C4A0F}" srcOrd="1" destOrd="0" parTransId="{A531B5B2-9476-432B-89A8-F3AB5312BD63}" sibTransId="{B97A3BBE-FAE7-4BC6-8378-1E6EC02888EA}"/>
    <dgm:cxn modelId="{90430412-C910-4D2F-9163-80B54F6FD169}" srcId="{680295BC-DD94-402D-8E10-4F45344D73E4}" destId="{F37E7752-6137-4696-B6BD-C81E54E95C26}" srcOrd="0" destOrd="0" parTransId="{C1FE3B5E-04AD-4222-8D07-57EA22AE1CCF}" sibTransId="{22A3C35E-1945-4FAC-88FB-5E1399607E9A}"/>
    <dgm:cxn modelId="{CF864312-DBF6-4C0B-B1A5-C8FFA9797AC4}" type="presOf" srcId="{1D349B0E-AED3-4AFA-9531-FBF2437B7608}" destId="{B576300B-6979-4BD5-8497-88F9D2BFDC2E}" srcOrd="1" destOrd="0" presId="urn:microsoft.com/office/officeart/2005/8/layout/hierarchy2"/>
    <dgm:cxn modelId="{0B4A5D1C-4CF0-46A7-A894-501EDC710490}" type="presOf" srcId="{A531B5B2-9476-432B-89A8-F3AB5312BD63}" destId="{A26E8681-763F-437B-9459-3CD6F85C1ACF}" srcOrd="0" destOrd="0" presId="urn:microsoft.com/office/officeart/2005/8/layout/hierarchy2"/>
    <dgm:cxn modelId="{5F0E9A1D-7B88-443C-81F2-388488A462B8}" type="presOf" srcId="{46BB42DB-A9F9-4A74-9028-317D87F0F054}" destId="{184D5904-BBDD-466E-81AB-FF1F7E61E399}" srcOrd="0" destOrd="0" presId="urn:microsoft.com/office/officeart/2005/8/layout/hierarchy2"/>
    <dgm:cxn modelId="{9BAE7027-1ABF-452E-BCAD-238AFD30C1C6}" type="presOf" srcId="{8C316F95-4459-4923-93F2-77F1E6DA3903}" destId="{6CD22230-F8D2-426B-8DCD-0B189CCEB655}" srcOrd="1" destOrd="0" presId="urn:microsoft.com/office/officeart/2005/8/layout/hierarchy2"/>
    <dgm:cxn modelId="{D454C828-EA78-4DE6-8907-0049FD23E004}" type="presOf" srcId="{52B8CDFB-7C03-414A-9F4D-87E7A703AC49}" destId="{6D526D3E-B077-45F7-BC41-7B513CEAE6CC}" srcOrd="0" destOrd="0" presId="urn:microsoft.com/office/officeart/2005/8/layout/hierarchy2"/>
    <dgm:cxn modelId="{B38C6F30-A6E6-4C0A-9768-01A0F3B98E4D}" srcId="{E75E96AE-3CEF-40E3-8FD5-536E16117E7F}" destId="{764C76F8-724A-4369-8A5C-F9FC6348AB64}" srcOrd="0" destOrd="0" parTransId="{3745E3F1-7BFE-432D-AF38-3D1A274D86C9}" sibTransId="{354EDC93-CD5F-496D-869C-D790ECB64B0D}"/>
    <dgm:cxn modelId="{27A08333-675F-4F33-9E78-A2660277DFBE}" type="presOf" srcId="{75B23FAA-D7C6-4C4A-A2E1-E9473DC15CE4}" destId="{D546B1BB-D4CB-4F45-BEE8-B4C59F982750}" srcOrd="1" destOrd="0" presId="urn:microsoft.com/office/officeart/2005/8/layout/hierarchy2"/>
    <dgm:cxn modelId="{875C3F3B-48CC-48FB-AD2C-6DD14AE83F8C}" srcId="{680295BC-DD94-402D-8E10-4F45344D73E4}" destId="{7529B8E6-CC05-4CD0-B923-720D5A34B591}" srcOrd="1" destOrd="0" parTransId="{5A105429-B0A5-4C02-80EE-18E6C1DD1858}" sibTransId="{568CCB86-0DA6-4482-9E55-CBB3467F3744}"/>
    <dgm:cxn modelId="{87C35B3E-BD76-4079-A037-D47C76C2BBE0}" type="presOf" srcId="{AF317085-CA37-48D9-BB5B-0904A58EBE67}" destId="{C6A1036F-45A1-4B3F-AC00-F12D31144800}" srcOrd="0" destOrd="0" presId="urn:microsoft.com/office/officeart/2005/8/layout/hierarchy2"/>
    <dgm:cxn modelId="{EDD1E740-84DD-454F-94B4-54E04EFF5B00}" type="presOf" srcId="{55117E2A-7BB3-4E21-BC56-65862E7C4A0F}" destId="{46B9BD86-9549-4716-8F85-A46D1160CE4B}" srcOrd="0" destOrd="0" presId="urn:microsoft.com/office/officeart/2005/8/layout/hierarchy2"/>
    <dgm:cxn modelId="{1F9F5444-7FFC-48F1-A498-2D84CC846EDB}" type="presOf" srcId="{165FB82E-19F5-4C43-8CB7-59E5C6EC7456}" destId="{1052FB12-3DA6-40FA-8DA7-983213F6252E}" srcOrd="1" destOrd="0" presId="urn:microsoft.com/office/officeart/2005/8/layout/hierarchy2"/>
    <dgm:cxn modelId="{9BEC0545-48EE-4266-8FA3-9C3462F5B812}" type="presOf" srcId="{25272604-EAB1-433A-8C03-2E3B42D864BF}" destId="{D7CDD423-0F69-41F4-8F58-37F9B180D10A}" srcOrd="0" destOrd="0" presId="urn:microsoft.com/office/officeart/2005/8/layout/hierarchy2"/>
    <dgm:cxn modelId="{7BC41545-A305-4095-8835-D027D64861FC}" type="presOf" srcId="{7AE0AFE4-2144-4D69-89D5-A7F20FC66C36}" destId="{B1C979AE-C061-4C10-AF3A-D58C79DC81B8}" srcOrd="0" destOrd="0" presId="urn:microsoft.com/office/officeart/2005/8/layout/hierarchy2"/>
    <dgm:cxn modelId="{DB45EB66-4E40-463B-93BF-69BE1466E228}" type="presOf" srcId="{7AE0AFE4-2144-4D69-89D5-A7F20FC66C36}" destId="{C4E11B6F-DD62-4A7E-B2CC-C4405545E9DD}" srcOrd="1" destOrd="0" presId="urn:microsoft.com/office/officeart/2005/8/layout/hierarchy2"/>
    <dgm:cxn modelId="{744A0D4A-E60F-452C-921B-B7932DA9245F}" type="presOf" srcId="{779C13D8-0647-4C58-84C5-B93DEB0AABAA}" destId="{9BD7DE5D-CFCE-45F5-944D-DCA976E15270}" srcOrd="0" destOrd="0" presId="urn:microsoft.com/office/officeart/2005/8/layout/hierarchy2"/>
    <dgm:cxn modelId="{1D79D34A-91B4-4B77-BA17-8351071D0FF9}" type="presOf" srcId="{B0F1BBF6-A577-456C-8F23-722ADED00DBB}" destId="{E67266D9-646E-4116-9E5D-98B088978042}" srcOrd="1" destOrd="0" presId="urn:microsoft.com/office/officeart/2005/8/layout/hierarchy2"/>
    <dgm:cxn modelId="{EF0B9650-E07B-47A1-A75E-D2B4FD146B92}" srcId="{779C13D8-0647-4C58-84C5-B93DEB0AABAA}" destId="{CD066FED-6395-4F08-897B-122F2361E3F7}" srcOrd="1" destOrd="0" parTransId="{52B8CDFB-7C03-414A-9F4D-87E7A703AC49}" sibTransId="{E41E4215-58D2-48F4-B511-406D84AA1BA0}"/>
    <dgm:cxn modelId="{337EE670-F9E7-4C54-A9FA-C9E2463881F7}" type="presOf" srcId="{52B8CDFB-7C03-414A-9F4D-87E7A703AC49}" destId="{D315D1D7-2F37-4A12-A0AC-EF20910F9CE9}" srcOrd="1" destOrd="0" presId="urn:microsoft.com/office/officeart/2005/8/layout/hierarchy2"/>
    <dgm:cxn modelId="{261C1A51-BD6A-4337-AD06-7B160920AE8E}" srcId="{779C13D8-0647-4C58-84C5-B93DEB0AABAA}" destId="{AEBC6811-3492-4FEA-90F1-E491FCC9942F}" srcOrd="0" destOrd="0" parTransId="{7AE0AFE4-2144-4D69-89D5-A7F20FC66C36}" sibTransId="{46B312D5-8786-408D-851A-82460BDADDD2}"/>
    <dgm:cxn modelId="{85E17572-FB26-434B-A49B-8912F089F50A}" type="presOf" srcId="{764C76F8-724A-4369-8A5C-F9FC6348AB64}" destId="{1E5C713D-09F6-41C2-A6F3-4A36B94CAA03}" srcOrd="0" destOrd="0" presId="urn:microsoft.com/office/officeart/2005/8/layout/hierarchy2"/>
    <dgm:cxn modelId="{DE04C173-1CC7-4D0B-A763-070DA2F0D060}" srcId="{CBEA97D0-1754-41DC-BEAD-EFF878B17907}" destId="{D2C1DC49-4567-4A10-91AB-49F3014A4363}" srcOrd="1" destOrd="0" parTransId="{3CAE08C8-F100-4B2A-A70B-FA462D3EDE99}" sibTransId="{6E6718AE-2A8A-48B9-95A8-928F7A488D6C}"/>
    <dgm:cxn modelId="{6D4CEC74-FE54-491B-ABE9-418892E20F46}" srcId="{F37E7752-6137-4696-B6BD-C81E54E95C26}" destId="{46BB42DB-A9F9-4A74-9028-317D87F0F054}" srcOrd="0" destOrd="0" parTransId="{25272604-EAB1-433A-8C03-2E3B42D864BF}" sibTransId="{114ABECE-C2BC-4B7C-B4A8-AA3213CB5F84}"/>
    <dgm:cxn modelId="{21600D55-F21E-464C-B4A2-1C3226F4A894}" type="presOf" srcId="{AF317085-CA37-48D9-BB5B-0904A58EBE67}" destId="{51A27D29-9364-4FE3-B232-4C5AB0C92B54}" srcOrd="1" destOrd="0" presId="urn:microsoft.com/office/officeart/2005/8/layout/hierarchy2"/>
    <dgm:cxn modelId="{55F4B355-20D0-4E00-8204-06784440228C}" srcId="{7529B8E6-CC05-4CD0-B923-720D5A34B591}" destId="{BBAFD7F2-AF7B-424E-8D32-20217F6F2C00}" srcOrd="0" destOrd="0" parTransId="{41371F6C-5C3A-431C-8FAF-5F506681A76C}" sibTransId="{EDFB24CF-9AFE-4A05-9EDA-A5437E601431}"/>
    <dgm:cxn modelId="{07754C76-BD0A-4762-969F-016EC2D4169A}" type="presOf" srcId="{25272604-EAB1-433A-8C03-2E3B42D864BF}" destId="{68F4E589-095D-49CA-BBE3-564CFF8520B1}" srcOrd="1" destOrd="0" presId="urn:microsoft.com/office/officeart/2005/8/layout/hierarchy2"/>
    <dgm:cxn modelId="{3490B980-CF49-4343-B234-FCB605E7857C}" type="presOf" srcId="{F37E7752-6137-4696-B6BD-C81E54E95C26}" destId="{4B3D032E-1A73-4BB0-A1A2-48615AD7D54D}" srcOrd="0" destOrd="0" presId="urn:microsoft.com/office/officeart/2005/8/layout/hierarchy2"/>
    <dgm:cxn modelId="{719D9487-E87E-4D4E-A906-653212A8B258}" type="presOf" srcId="{680295BC-DD94-402D-8E10-4F45344D73E4}" destId="{772870AA-F742-408C-86FB-BAE76E5E41C0}" srcOrd="0" destOrd="0" presId="urn:microsoft.com/office/officeart/2005/8/layout/hierarchy2"/>
    <dgm:cxn modelId="{BC318989-7D91-4623-85E1-61969C8C0E62}" type="presOf" srcId="{AEBC6811-3492-4FEA-90F1-E491FCC9942F}" destId="{208BC170-0F13-465F-B9B5-FE835596D150}" srcOrd="0" destOrd="0" presId="urn:microsoft.com/office/officeart/2005/8/layout/hierarchy2"/>
    <dgm:cxn modelId="{8962198B-B9F3-40C7-92CD-FBAC09F1DDC0}" srcId="{7529B8E6-CC05-4CD0-B923-720D5A34B591}" destId="{94EC348C-57DD-4820-9860-FDB342A0B845}" srcOrd="1" destOrd="0" parTransId="{165FB82E-19F5-4C43-8CB7-59E5C6EC7456}" sibTransId="{B3EA55A9-0491-46FF-A844-3ED32102A05B}"/>
    <dgm:cxn modelId="{11707991-8389-434D-978E-CB5F257068E9}" type="presOf" srcId="{165FB82E-19F5-4C43-8CB7-59E5C6EC7456}" destId="{C32E4449-2BB6-4773-86E5-8236E98EB762}" srcOrd="0" destOrd="0" presId="urn:microsoft.com/office/officeart/2005/8/layout/hierarchy2"/>
    <dgm:cxn modelId="{40B42596-5431-452F-B4BC-EF7BBBFD0481}" srcId="{CBEA97D0-1754-41DC-BEAD-EFF878B17907}" destId="{668A6E83-1312-4DF5-BBCC-315311D4EAAE}" srcOrd="0" destOrd="0" parTransId="{B0F1BBF6-A577-456C-8F23-722ADED00DBB}" sibTransId="{52B78C1C-1F3A-47D8-B450-348F4E12A06C}"/>
    <dgm:cxn modelId="{D90F2C96-3A5C-4D58-B163-B6AA8592604F}" type="presOf" srcId="{7529B8E6-CC05-4CD0-B923-720D5A34B591}" destId="{D6C7CE41-D5A4-4724-BEEA-A1CE36A5E0F9}" srcOrd="0" destOrd="0" presId="urn:microsoft.com/office/officeart/2005/8/layout/hierarchy2"/>
    <dgm:cxn modelId="{3C21DA9B-644B-4D0D-BC85-85369D781B68}" type="presOf" srcId="{5A105429-B0A5-4C02-80EE-18E6C1DD1858}" destId="{4A57D018-1378-49FE-9BDA-B362EC71769E}" srcOrd="0" destOrd="0" presId="urn:microsoft.com/office/officeart/2005/8/layout/hierarchy2"/>
    <dgm:cxn modelId="{981013A5-2714-4714-9D09-C2F09F721114}" type="presOf" srcId="{3CAE08C8-F100-4B2A-A70B-FA462D3EDE99}" destId="{04C7B86E-9D37-4B63-8A46-44C0F3420EB0}" srcOrd="1" destOrd="0" presId="urn:microsoft.com/office/officeart/2005/8/layout/hierarchy2"/>
    <dgm:cxn modelId="{6B4479AA-480D-447B-AF59-22FF2CBE5053}" type="presOf" srcId="{1D349B0E-AED3-4AFA-9531-FBF2437B7608}" destId="{90CF7C74-5352-48F6-8185-97F0094B437F}" srcOrd="0" destOrd="0" presId="urn:microsoft.com/office/officeart/2005/8/layout/hierarchy2"/>
    <dgm:cxn modelId="{921C59B0-4546-4FEC-80D8-4BD6C55836B1}" type="presOf" srcId="{5A105429-B0A5-4C02-80EE-18E6C1DD1858}" destId="{E312D5D4-D0EF-4273-B1C8-EC7338C24C49}" srcOrd="1" destOrd="0" presId="urn:microsoft.com/office/officeart/2005/8/layout/hierarchy2"/>
    <dgm:cxn modelId="{005802B2-5A87-4367-A1AB-5ED751C8C607}" srcId="{FCF75A8E-0668-4F81-9763-3DAA5D63025F}" destId="{CBEA97D0-1754-41DC-BEAD-EFF878B17907}" srcOrd="1" destOrd="0" parTransId="{75B23FAA-D7C6-4C4A-A2E1-E9473DC15CE4}" sibTransId="{8FBF5B5D-C232-4E89-9F4E-A72AEA8E3038}"/>
    <dgm:cxn modelId="{0E27EBB6-7AA5-4FA1-9ABD-194DE0FB35E4}" type="presOf" srcId="{A531B5B2-9476-432B-89A8-F3AB5312BD63}" destId="{A0CA6B01-2993-4E61-A659-5F115EDBDFF6}" srcOrd="1" destOrd="0" presId="urn:microsoft.com/office/officeart/2005/8/layout/hierarchy2"/>
    <dgm:cxn modelId="{F28825BA-4B12-4FD3-B6FB-B30D99DF7630}" type="presOf" srcId="{8C316F95-4459-4923-93F2-77F1E6DA3903}" destId="{7144C330-579B-48B6-A986-A362D3C03D04}" srcOrd="0" destOrd="0" presId="urn:microsoft.com/office/officeart/2005/8/layout/hierarchy2"/>
    <dgm:cxn modelId="{9364B6BF-FE07-4043-B617-1544D0CEAB81}" type="presOf" srcId="{B0F1BBF6-A577-456C-8F23-722ADED00DBB}" destId="{731116E0-295F-4A18-9AD9-CD23B972F373}" srcOrd="0" destOrd="0" presId="urn:microsoft.com/office/officeart/2005/8/layout/hierarchy2"/>
    <dgm:cxn modelId="{E0A485C0-7D09-4785-B312-66CDEECDFCB2}" type="presOf" srcId="{FCF75A8E-0668-4F81-9763-3DAA5D63025F}" destId="{536779B1-71A0-4D76-B403-66D7610920EB}" srcOrd="0" destOrd="0" presId="urn:microsoft.com/office/officeart/2005/8/layout/hierarchy2"/>
    <dgm:cxn modelId="{168377C1-0697-4D53-A1A8-B10E28D09463}" type="presOf" srcId="{E75E96AE-3CEF-40E3-8FD5-536E16117E7F}" destId="{456EE23C-1F45-40AA-859E-7AFC942802D6}" srcOrd="0" destOrd="0" presId="urn:microsoft.com/office/officeart/2005/8/layout/hierarchy2"/>
    <dgm:cxn modelId="{578958C6-5F11-4D67-B6AD-4D03C697035D}" srcId="{764C76F8-724A-4369-8A5C-F9FC6348AB64}" destId="{680295BC-DD94-402D-8E10-4F45344D73E4}" srcOrd="0" destOrd="0" parTransId="{1D349B0E-AED3-4AFA-9531-FBF2437B7608}" sibTransId="{EA35D6CB-821A-44CE-9F29-211EE39EB299}"/>
    <dgm:cxn modelId="{63AADCC8-6E1E-4542-950C-606F9BCD022B}" type="presOf" srcId="{BBAFD7F2-AF7B-424E-8D32-20217F6F2C00}" destId="{D9075B45-9484-478C-9470-D794E876595B}" srcOrd="0" destOrd="0" presId="urn:microsoft.com/office/officeart/2005/8/layout/hierarchy2"/>
    <dgm:cxn modelId="{AD9087CA-82BC-410B-AC61-6BE2D9F07985}" srcId="{764C76F8-724A-4369-8A5C-F9FC6348AB64}" destId="{FCF75A8E-0668-4F81-9763-3DAA5D63025F}" srcOrd="1" destOrd="0" parTransId="{AF317085-CA37-48D9-BB5B-0904A58EBE67}" sibTransId="{0209DC09-9C7C-413E-B4C8-E9207E146559}"/>
    <dgm:cxn modelId="{794ACECA-6D90-4FB5-9B00-C9394CA4F1B8}" type="presOf" srcId="{94EC348C-57DD-4820-9860-FDB342A0B845}" destId="{734D2ACA-C011-4477-B024-B210B3B02A04}" srcOrd="0" destOrd="0" presId="urn:microsoft.com/office/officeart/2005/8/layout/hierarchy2"/>
    <dgm:cxn modelId="{498FFDD1-0F19-4F95-9AFB-7E4999DDBC1A}" type="presOf" srcId="{41371F6C-5C3A-431C-8FAF-5F506681A76C}" destId="{6A5FC616-B3FD-4AC9-8D8C-D708EE95C308}" srcOrd="1" destOrd="0" presId="urn:microsoft.com/office/officeart/2005/8/layout/hierarchy2"/>
    <dgm:cxn modelId="{5D9E7AD5-A202-4495-98CE-B4C94FC66CD1}" type="presOf" srcId="{CBEA97D0-1754-41DC-BEAD-EFF878B17907}" destId="{36E46864-627C-4416-A6C0-936886316D4E}" srcOrd="0" destOrd="0" presId="urn:microsoft.com/office/officeart/2005/8/layout/hierarchy2"/>
    <dgm:cxn modelId="{23AC6ADB-3E30-45D1-A0AC-D988ECD4AE24}" type="presOf" srcId="{41371F6C-5C3A-431C-8FAF-5F506681A76C}" destId="{55C39E84-8FA6-4312-93E5-25404F6FFA82}" srcOrd="0" destOrd="0" presId="urn:microsoft.com/office/officeart/2005/8/layout/hierarchy2"/>
    <dgm:cxn modelId="{06A2D9E0-33D9-45FD-9963-28E5025A25B9}" type="presOf" srcId="{75B23FAA-D7C6-4C4A-A2E1-E9473DC15CE4}" destId="{82322D35-13C3-4C16-90C5-4F570B73FB94}" srcOrd="0" destOrd="0" presId="urn:microsoft.com/office/officeart/2005/8/layout/hierarchy2"/>
    <dgm:cxn modelId="{58ED55E5-8A80-4347-B65F-568A004A8429}" srcId="{FCF75A8E-0668-4F81-9763-3DAA5D63025F}" destId="{779C13D8-0647-4C58-84C5-B93DEB0AABAA}" srcOrd="0" destOrd="0" parTransId="{8C316F95-4459-4923-93F2-77F1E6DA3903}" sibTransId="{E16D9792-A7A9-43C4-AA95-713B22A9B6B2}"/>
    <dgm:cxn modelId="{F5E673E6-5FEF-4EBF-9CD7-AC773D8E1108}" type="presOf" srcId="{CD066FED-6395-4F08-897B-122F2361E3F7}" destId="{D38C810C-5A98-45E5-AE62-51E87F30F1F1}" srcOrd="0" destOrd="0" presId="urn:microsoft.com/office/officeart/2005/8/layout/hierarchy2"/>
    <dgm:cxn modelId="{389CAEFA-7FF8-4F5F-B370-E75222E8FE43}" type="presOf" srcId="{3CAE08C8-F100-4B2A-A70B-FA462D3EDE99}" destId="{8BFF7905-42DC-4E54-B9CA-520D9132D871}" srcOrd="0" destOrd="0" presId="urn:microsoft.com/office/officeart/2005/8/layout/hierarchy2"/>
    <dgm:cxn modelId="{9099FDFA-E189-4160-92CB-A9F815305355}" type="presOf" srcId="{C1FE3B5E-04AD-4222-8D07-57EA22AE1CCF}" destId="{EB981CBC-8E69-4527-A656-C5FBC067E00B}" srcOrd="1" destOrd="0" presId="urn:microsoft.com/office/officeart/2005/8/layout/hierarchy2"/>
    <dgm:cxn modelId="{E8C93EF5-4EC6-4B7A-A1E9-95A07F670A0D}" type="presParOf" srcId="{456EE23C-1F45-40AA-859E-7AFC942802D6}" destId="{55AEC07B-17BF-4651-9FEF-7A0A0E515437}" srcOrd="0" destOrd="0" presId="urn:microsoft.com/office/officeart/2005/8/layout/hierarchy2"/>
    <dgm:cxn modelId="{D12F9A05-3BB5-4750-9787-224EB0987321}" type="presParOf" srcId="{55AEC07B-17BF-4651-9FEF-7A0A0E515437}" destId="{1E5C713D-09F6-41C2-A6F3-4A36B94CAA03}" srcOrd="0" destOrd="0" presId="urn:microsoft.com/office/officeart/2005/8/layout/hierarchy2"/>
    <dgm:cxn modelId="{65588EC2-4FAF-410E-AECC-C5FC55DC7FBC}" type="presParOf" srcId="{55AEC07B-17BF-4651-9FEF-7A0A0E515437}" destId="{AF7BDBDE-6A4C-4637-BB9C-D8AC8D8380D8}" srcOrd="1" destOrd="0" presId="urn:microsoft.com/office/officeart/2005/8/layout/hierarchy2"/>
    <dgm:cxn modelId="{C9B91BA9-E9CB-47F0-9408-12ACE3639205}" type="presParOf" srcId="{AF7BDBDE-6A4C-4637-BB9C-D8AC8D8380D8}" destId="{90CF7C74-5352-48F6-8185-97F0094B437F}" srcOrd="0" destOrd="0" presId="urn:microsoft.com/office/officeart/2005/8/layout/hierarchy2"/>
    <dgm:cxn modelId="{CAEB00AD-C614-411E-BD38-2DED30C33545}" type="presParOf" srcId="{90CF7C74-5352-48F6-8185-97F0094B437F}" destId="{B576300B-6979-4BD5-8497-88F9D2BFDC2E}" srcOrd="0" destOrd="0" presId="urn:microsoft.com/office/officeart/2005/8/layout/hierarchy2"/>
    <dgm:cxn modelId="{72AA85D7-E455-419B-B6B8-96243EDFA6CC}" type="presParOf" srcId="{AF7BDBDE-6A4C-4637-BB9C-D8AC8D8380D8}" destId="{CD5F7F90-6A51-4A45-B9A9-32B73CF1CF0F}" srcOrd="1" destOrd="0" presId="urn:microsoft.com/office/officeart/2005/8/layout/hierarchy2"/>
    <dgm:cxn modelId="{4EB3E6C9-9A5E-4CAC-9945-93F774691A57}" type="presParOf" srcId="{CD5F7F90-6A51-4A45-B9A9-32B73CF1CF0F}" destId="{772870AA-F742-408C-86FB-BAE76E5E41C0}" srcOrd="0" destOrd="0" presId="urn:microsoft.com/office/officeart/2005/8/layout/hierarchy2"/>
    <dgm:cxn modelId="{7B2F4B14-7646-4AE4-BEAD-2E985281B510}" type="presParOf" srcId="{CD5F7F90-6A51-4A45-B9A9-32B73CF1CF0F}" destId="{778DE613-0D6E-4188-9CA3-D6882CED6C8C}" srcOrd="1" destOrd="0" presId="urn:microsoft.com/office/officeart/2005/8/layout/hierarchy2"/>
    <dgm:cxn modelId="{E0FE0563-E5DF-4C67-867C-5A1500CCB24F}" type="presParOf" srcId="{778DE613-0D6E-4188-9CA3-D6882CED6C8C}" destId="{A81AFDD8-7968-48CB-9166-0E94B3F3ACF5}" srcOrd="0" destOrd="0" presId="urn:microsoft.com/office/officeart/2005/8/layout/hierarchy2"/>
    <dgm:cxn modelId="{C44D0E3D-2FD2-4F39-8970-77935A0B41C1}" type="presParOf" srcId="{A81AFDD8-7968-48CB-9166-0E94B3F3ACF5}" destId="{EB981CBC-8E69-4527-A656-C5FBC067E00B}" srcOrd="0" destOrd="0" presId="urn:microsoft.com/office/officeart/2005/8/layout/hierarchy2"/>
    <dgm:cxn modelId="{34C89037-5278-41F8-863B-082A3B0C454A}" type="presParOf" srcId="{778DE613-0D6E-4188-9CA3-D6882CED6C8C}" destId="{56D586D5-BA17-4E71-BA00-D2F434AEF173}" srcOrd="1" destOrd="0" presId="urn:microsoft.com/office/officeart/2005/8/layout/hierarchy2"/>
    <dgm:cxn modelId="{B5C83375-1EDE-4804-86E2-E65DCD66CA1B}" type="presParOf" srcId="{56D586D5-BA17-4E71-BA00-D2F434AEF173}" destId="{4B3D032E-1A73-4BB0-A1A2-48615AD7D54D}" srcOrd="0" destOrd="0" presId="urn:microsoft.com/office/officeart/2005/8/layout/hierarchy2"/>
    <dgm:cxn modelId="{83BDCC9D-CCC6-4063-9E52-07C18D63ED23}" type="presParOf" srcId="{56D586D5-BA17-4E71-BA00-D2F434AEF173}" destId="{FBFA3E79-C0F6-4024-A219-1E77E0EA5F17}" srcOrd="1" destOrd="0" presId="urn:microsoft.com/office/officeart/2005/8/layout/hierarchy2"/>
    <dgm:cxn modelId="{7C394BA0-570C-43B2-A598-60F10ED6097B}" type="presParOf" srcId="{FBFA3E79-C0F6-4024-A219-1E77E0EA5F17}" destId="{D7CDD423-0F69-41F4-8F58-37F9B180D10A}" srcOrd="0" destOrd="0" presId="urn:microsoft.com/office/officeart/2005/8/layout/hierarchy2"/>
    <dgm:cxn modelId="{8EBA0856-6E59-4222-8932-2738F0BB29AB}" type="presParOf" srcId="{D7CDD423-0F69-41F4-8F58-37F9B180D10A}" destId="{68F4E589-095D-49CA-BBE3-564CFF8520B1}" srcOrd="0" destOrd="0" presId="urn:microsoft.com/office/officeart/2005/8/layout/hierarchy2"/>
    <dgm:cxn modelId="{9DD3BAED-8E27-48F3-9C2B-2F716E55DBC0}" type="presParOf" srcId="{FBFA3E79-C0F6-4024-A219-1E77E0EA5F17}" destId="{7D16A02C-D1E7-4FCA-9B90-A0776E9E7351}" srcOrd="1" destOrd="0" presId="urn:microsoft.com/office/officeart/2005/8/layout/hierarchy2"/>
    <dgm:cxn modelId="{44A609A9-7EEB-4C66-B830-CCADF8F15EAD}" type="presParOf" srcId="{7D16A02C-D1E7-4FCA-9B90-A0776E9E7351}" destId="{184D5904-BBDD-466E-81AB-FF1F7E61E399}" srcOrd="0" destOrd="0" presId="urn:microsoft.com/office/officeart/2005/8/layout/hierarchy2"/>
    <dgm:cxn modelId="{D81E8172-7CAD-4BFA-B317-568C90CAC0A2}" type="presParOf" srcId="{7D16A02C-D1E7-4FCA-9B90-A0776E9E7351}" destId="{2FC6041B-E29B-4B69-B362-46AC31CCD8B3}" srcOrd="1" destOrd="0" presId="urn:microsoft.com/office/officeart/2005/8/layout/hierarchy2"/>
    <dgm:cxn modelId="{A205D2B7-FC72-4579-A785-2D2FB7873760}" type="presParOf" srcId="{FBFA3E79-C0F6-4024-A219-1E77E0EA5F17}" destId="{A26E8681-763F-437B-9459-3CD6F85C1ACF}" srcOrd="2" destOrd="0" presId="urn:microsoft.com/office/officeart/2005/8/layout/hierarchy2"/>
    <dgm:cxn modelId="{253FEC89-2A42-49D7-B2C7-0ADD775480C5}" type="presParOf" srcId="{A26E8681-763F-437B-9459-3CD6F85C1ACF}" destId="{A0CA6B01-2993-4E61-A659-5F115EDBDFF6}" srcOrd="0" destOrd="0" presId="urn:microsoft.com/office/officeart/2005/8/layout/hierarchy2"/>
    <dgm:cxn modelId="{9223774F-00D9-48D2-8251-9C5764F8FC9E}" type="presParOf" srcId="{FBFA3E79-C0F6-4024-A219-1E77E0EA5F17}" destId="{41B7C216-0447-4F8D-8C6C-2A74F57494CB}" srcOrd="3" destOrd="0" presId="urn:microsoft.com/office/officeart/2005/8/layout/hierarchy2"/>
    <dgm:cxn modelId="{CB1F800B-1546-4BAB-B9CB-6DA0C7CD1CCD}" type="presParOf" srcId="{41B7C216-0447-4F8D-8C6C-2A74F57494CB}" destId="{46B9BD86-9549-4716-8F85-A46D1160CE4B}" srcOrd="0" destOrd="0" presId="urn:microsoft.com/office/officeart/2005/8/layout/hierarchy2"/>
    <dgm:cxn modelId="{75F5104B-39E1-43CE-B3D6-140246988024}" type="presParOf" srcId="{41B7C216-0447-4F8D-8C6C-2A74F57494CB}" destId="{13021C45-C65A-4414-8356-493D51B08C2B}" srcOrd="1" destOrd="0" presId="urn:microsoft.com/office/officeart/2005/8/layout/hierarchy2"/>
    <dgm:cxn modelId="{2B4E3942-A06C-45F6-9743-183FC6292212}" type="presParOf" srcId="{778DE613-0D6E-4188-9CA3-D6882CED6C8C}" destId="{4A57D018-1378-49FE-9BDA-B362EC71769E}" srcOrd="2" destOrd="0" presId="urn:microsoft.com/office/officeart/2005/8/layout/hierarchy2"/>
    <dgm:cxn modelId="{A3378B41-F362-4393-9EA3-FB06A067949B}" type="presParOf" srcId="{4A57D018-1378-49FE-9BDA-B362EC71769E}" destId="{E312D5D4-D0EF-4273-B1C8-EC7338C24C49}" srcOrd="0" destOrd="0" presId="urn:microsoft.com/office/officeart/2005/8/layout/hierarchy2"/>
    <dgm:cxn modelId="{DA9D5722-0D5B-46A6-9D58-3F5CCDB786E8}" type="presParOf" srcId="{778DE613-0D6E-4188-9CA3-D6882CED6C8C}" destId="{72D314FB-5112-4992-9D2A-83807FCD8B83}" srcOrd="3" destOrd="0" presId="urn:microsoft.com/office/officeart/2005/8/layout/hierarchy2"/>
    <dgm:cxn modelId="{D0EF3E8B-6FD7-4FE0-AF25-E014542AC292}" type="presParOf" srcId="{72D314FB-5112-4992-9D2A-83807FCD8B83}" destId="{D6C7CE41-D5A4-4724-BEEA-A1CE36A5E0F9}" srcOrd="0" destOrd="0" presId="urn:microsoft.com/office/officeart/2005/8/layout/hierarchy2"/>
    <dgm:cxn modelId="{C8D6DBAE-4358-4985-AADF-CA3D55477F17}" type="presParOf" srcId="{72D314FB-5112-4992-9D2A-83807FCD8B83}" destId="{F51CE92F-721D-498D-93C9-3BD87614DBA0}" srcOrd="1" destOrd="0" presId="urn:microsoft.com/office/officeart/2005/8/layout/hierarchy2"/>
    <dgm:cxn modelId="{12638C56-716D-4508-A20B-3BA310197643}" type="presParOf" srcId="{F51CE92F-721D-498D-93C9-3BD87614DBA0}" destId="{55C39E84-8FA6-4312-93E5-25404F6FFA82}" srcOrd="0" destOrd="0" presId="urn:microsoft.com/office/officeart/2005/8/layout/hierarchy2"/>
    <dgm:cxn modelId="{7F572ACA-B025-44BC-A334-0B94DF9B4126}" type="presParOf" srcId="{55C39E84-8FA6-4312-93E5-25404F6FFA82}" destId="{6A5FC616-B3FD-4AC9-8D8C-D708EE95C308}" srcOrd="0" destOrd="0" presId="urn:microsoft.com/office/officeart/2005/8/layout/hierarchy2"/>
    <dgm:cxn modelId="{6319097D-FE86-4F4F-A470-509D9185AD51}" type="presParOf" srcId="{F51CE92F-721D-498D-93C9-3BD87614DBA0}" destId="{149CC655-AA45-46CF-B8BC-E87F5D82B739}" srcOrd="1" destOrd="0" presId="urn:microsoft.com/office/officeart/2005/8/layout/hierarchy2"/>
    <dgm:cxn modelId="{22EE8DA9-64C0-4CB0-8729-6C25D5826AB2}" type="presParOf" srcId="{149CC655-AA45-46CF-B8BC-E87F5D82B739}" destId="{D9075B45-9484-478C-9470-D794E876595B}" srcOrd="0" destOrd="0" presId="urn:microsoft.com/office/officeart/2005/8/layout/hierarchy2"/>
    <dgm:cxn modelId="{968B0029-5607-4038-85E0-D6FCDD44925F}" type="presParOf" srcId="{149CC655-AA45-46CF-B8BC-E87F5D82B739}" destId="{C1533EFF-A0CC-487E-8634-FDD22C4C7737}" srcOrd="1" destOrd="0" presId="urn:microsoft.com/office/officeart/2005/8/layout/hierarchy2"/>
    <dgm:cxn modelId="{876A425C-6369-4E18-B941-16F3871694FF}" type="presParOf" srcId="{F51CE92F-721D-498D-93C9-3BD87614DBA0}" destId="{C32E4449-2BB6-4773-86E5-8236E98EB762}" srcOrd="2" destOrd="0" presId="urn:microsoft.com/office/officeart/2005/8/layout/hierarchy2"/>
    <dgm:cxn modelId="{DD10105D-003A-4ED2-AE82-99300E23D576}" type="presParOf" srcId="{C32E4449-2BB6-4773-86E5-8236E98EB762}" destId="{1052FB12-3DA6-40FA-8DA7-983213F6252E}" srcOrd="0" destOrd="0" presId="urn:microsoft.com/office/officeart/2005/8/layout/hierarchy2"/>
    <dgm:cxn modelId="{3F875B07-ECCA-4B5C-9EFE-C7B2A9440116}" type="presParOf" srcId="{F51CE92F-721D-498D-93C9-3BD87614DBA0}" destId="{705C5C64-4C1E-4555-8768-0EC1D89C738F}" srcOrd="3" destOrd="0" presId="urn:microsoft.com/office/officeart/2005/8/layout/hierarchy2"/>
    <dgm:cxn modelId="{1CDDBB90-1CE8-4573-86E3-394C137286A3}" type="presParOf" srcId="{705C5C64-4C1E-4555-8768-0EC1D89C738F}" destId="{734D2ACA-C011-4477-B024-B210B3B02A04}" srcOrd="0" destOrd="0" presId="urn:microsoft.com/office/officeart/2005/8/layout/hierarchy2"/>
    <dgm:cxn modelId="{020EABF8-04A5-4206-A5D4-ED5AFA39CEB2}" type="presParOf" srcId="{705C5C64-4C1E-4555-8768-0EC1D89C738F}" destId="{4AAD8B15-4C85-49C2-ABE3-0D6B0BA3159A}" srcOrd="1" destOrd="0" presId="urn:microsoft.com/office/officeart/2005/8/layout/hierarchy2"/>
    <dgm:cxn modelId="{FD1DD5F3-3531-4A9E-8CFF-367B761B13DD}" type="presParOf" srcId="{AF7BDBDE-6A4C-4637-BB9C-D8AC8D8380D8}" destId="{C6A1036F-45A1-4B3F-AC00-F12D31144800}" srcOrd="2" destOrd="0" presId="urn:microsoft.com/office/officeart/2005/8/layout/hierarchy2"/>
    <dgm:cxn modelId="{554C6E9F-E309-4333-9056-CB96610931CF}" type="presParOf" srcId="{C6A1036F-45A1-4B3F-AC00-F12D31144800}" destId="{51A27D29-9364-4FE3-B232-4C5AB0C92B54}" srcOrd="0" destOrd="0" presId="urn:microsoft.com/office/officeart/2005/8/layout/hierarchy2"/>
    <dgm:cxn modelId="{A1E6B812-D84A-49D3-9754-EF255211EB8A}" type="presParOf" srcId="{AF7BDBDE-6A4C-4637-BB9C-D8AC8D8380D8}" destId="{3E73B0B7-FCFD-4B39-A4AE-CABDB39E7CFC}" srcOrd="3" destOrd="0" presId="urn:microsoft.com/office/officeart/2005/8/layout/hierarchy2"/>
    <dgm:cxn modelId="{FE8C0B74-2418-4C8D-993E-C46199F24EE7}" type="presParOf" srcId="{3E73B0B7-FCFD-4B39-A4AE-CABDB39E7CFC}" destId="{536779B1-71A0-4D76-B403-66D7610920EB}" srcOrd="0" destOrd="0" presId="urn:microsoft.com/office/officeart/2005/8/layout/hierarchy2"/>
    <dgm:cxn modelId="{48F9F14B-6523-4A34-A801-BA234BBAB18E}" type="presParOf" srcId="{3E73B0B7-FCFD-4B39-A4AE-CABDB39E7CFC}" destId="{85B7BCC6-B33A-41E6-A57A-082D3631E64C}" srcOrd="1" destOrd="0" presId="urn:microsoft.com/office/officeart/2005/8/layout/hierarchy2"/>
    <dgm:cxn modelId="{1785532E-B4EB-48C6-8177-96DCD2234A1C}" type="presParOf" srcId="{85B7BCC6-B33A-41E6-A57A-082D3631E64C}" destId="{7144C330-579B-48B6-A986-A362D3C03D04}" srcOrd="0" destOrd="0" presId="urn:microsoft.com/office/officeart/2005/8/layout/hierarchy2"/>
    <dgm:cxn modelId="{24CF6818-FF05-49DE-BE73-9DDABCAC11D2}" type="presParOf" srcId="{7144C330-579B-48B6-A986-A362D3C03D04}" destId="{6CD22230-F8D2-426B-8DCD-0B189CCEB655}" srcOrd="0" destOrd="0" presId="urn:microsoft.com/office/officeart/2005/8/layout/hierarchy2"/>
    <dgm:cxn modelId="{C4CE075D-899F-4A29-A792-212A6BF99C29}" type="presParOf" srcId="{85B7BCC6-B33A-41E6-A57A-082D3631E64C}" destId="{9B6385E1-E4D9-485F-B90B-79B82BCEF13B}" srcOrd="1" destOrd="0" presId="urn:microsoft.com/office/officeart/2005/8/layout/hierarchy2"/>
    <dgm:cxn modelId="{304B1473-C115-45EE-8970-B89F4F2F5353}" type="presParOf" srcId="{9B6385E1-E4D9-485F-B90B-79B82BCEF13B}" destId="{9BD7DE5D-CFCE-45F5-944D-DCA976E15270}" srcOrd="0" destOrd="0" presId="urn:microsoft.com/office/officeart/2005/8/layout/hierarchy2"/>
    <dgm:cxn modelId="{E03A4747-0578-4891-8C92-E15583DC79D8}" type="presParOf" srcId="{9B6385E1-E4D9-485F-B90B-79B82BCEF13B}" destId="{1489BFFA-7602-408B-981F-8BA8C823E492}" srcOrd="1" destOrd="0" presId="urn:microsoft.com/office/officeart/2005/8/layout/hierarchy2"/>
    <dgm:cxn modelId="{DCF2ED35-F68B-4E01-8588-C4138C7E0501}" type="presParOf" srcId="{1489BFFA-7602-408B-981F-8BA8C823E492}" destId="{B1C979AE-C061-4C10-AF3A-D58C79DC81B8}" srcOrd="0" destOrd="0" presId="urn:microsoft.com/office/officeart/2005/8/layout/hierarchy2"/>
    <dgm:cxn modelId="{17C37DF4-1F06-4582-BAE9-7DDC1661ABDD}" type="presParOf" srcId="{B1C979AE-C061-4C10-AF3A-D58C79DC81B8}" destId="{C4E11B6F-DD62-4A7E-B2CC-C4405545E9DD}" srcOrd="0" destOrd="0" presId="urn:microsoft.com/office/officeart/2005/8/layout/hierarchy2"/>
    <dgm:cxn modelId="{D0C99AE7-CB4D-4917-9B1F-A73A3A78EE34}" type="presParOf" srcId="{1489BFFA-7602-408B-981F-8BA8C823E492}" destId="{0B4C0097-1453-474A-905A-1A2174B1A3D0}" srcOrd="1" destOrd="0" presId="urn:microsoft.com/office/officeart/2005/8/layout/hierarchy2"/>
    <dgm:cxn modelId="{FE2389BE-6B79-4C15-BDAE-DDB5553FA588}" type="presParOf" srcId="{0B4C0097-1453-474A-905A-1A2174B1A3D0}" destId="{208BC170-0F13-465F-B9B5-FE835596D150}" srcOrd="0" destOrd="0" presId="urn:microsoft.com/office/officeart/2005/8/layout/hierarchy2"/>
    <dgm:cxn modelId="{6577F0DD-528B-41C0-A3DC-8298C3050C30}" type="presParOf" srcId="{0B4C0097-1453-474A-905A-1A2174B1A3D0}" destId="{3C5BB513-A5A4-4C5D-93CB-9F7F6FE0EC3B}" srcOrd="1" destOrd="0" presId="urn:microsoft.com/office/officeart/2005/8/layout/hierarchy2"/>
    <dgm:cxn modelId="{A75F5411-6D02-4064-A795-550FCABB0608}" type="presParOf" srcId="{1489BFFA-7602-408B-981F-8BA8C823E492}" destId="{6D526D3E-B077-45F7-BC41-7B513CEAE6CC}" srcOrd="2" destOrd="0" presId="urn:microsoft.com/office/officeart/2005/8/layout/hierarchy2"/>
    <dgm:cxn modelId="{2FF2C892-EFF9-4530-93E4-D6613BBC3558}" type="presParOf" srcId="{6D526D3E-B077-45F7-BC41-7B513CEAE6CC}" destId="{D315D1D7-2F37-4A12-A0AC-EF20910F9CE9}" srcOrd="0" destOrd="0" presId="urn:microsoft.com/office/officeart/2005/8/layout/hierarchy2"/>
    <dgm:cxn modelId="{9019B7A9-0338-41EA-8EE8-F82ABC21081B}" type="presParOf" srcId="{1489BFFA-7602-408B-981F-8BA8C823E492}" destId="{3EE9E2DD-D86B-43C6-BACC-0C622938A528}" srcOrd="3" destOrd="0" presId="urn:microsoft.com/office/officeart/2005/8/layout/hierarchy2"/>
    <dgm:cxn modelId="{5BFB1867-EB32-4C09-A36C-4F4B0FF052A1}" type="presParOf" srcId="{3EE9E2DD-D86B-43C6-BACC-0C622938A528}" destId="{D38C810C-5A98-45E5-AE62-51E87F30F1F1}" srcOrd="0" destOrd="0" presId="urn:microsoft.com/office/officeart/2005/8/layout/hierarchy2"/>
    <dgm:cxn modelId="{19BEB563-E064-4056-A897-D80FC3CF314F}" type="presParOf" srcId="{3EE9E2DD-D86B-43C6-BACC-0C622938A528}" destId="{25247A34-142F-4098-AFBA-69612905A21A}" srcOrd="1" destOrd="0" presId="urn:microsoft.com/office/officeart/2005/8/layout/hierarchy2"/>
    <dgm:cxn modelId="{6C414CB3-B12E-4294-BE03-1C9C7F905A73}" type="presParOf" srcId="{85B7BCC6-B33A-41E6-A57A-082D3631E64C}" destId="{82322D35-13C3-4C16-90C5-4F570B73FB94}" srcOrd="2" destOrd="0" presId="urn:microsoft.com/office/officeart/2005/8/layout/hierarchy2"/>
    <dgm:cxn modelId="{7C586E72-5C92-41FA-9B45-D91AB7E170F1}" type="presParOf" srcId="{82322D35-13C3-4C16-90C5-4F570B73FB94}" destId="{D546B1BB-D4CB-4F45-BEE8-B4C59F982750}" srcOrd="0" destOrd="0" presId="urn:microsoft.com/office/officeart/2005/8/layout/hierarchy2"/>
    <dgm:cxn modelId="{D70B2D72-4133-48B1-8A06-D68275BD8308}" type="presParOf" srcId="{85B7BCC6-B33A-41E6-A57A-082D3631E64C}" destId="{F6A463B5-105C-4D7C-AAD0-83918FC979C6}" srcOrd="3" destOrd="0" presId="urn:microsoft.com/office/officeart/2005/8/layout/hierarchy2"/>
    <dgm:cxn modelId="{225E6B07-6F95-43AD-9F85-D44363DFAEA8}" type="presParOf" srcId="{F6A463B5-105C-4D7C-AAD0-83918FC979C6}" destId="{36E46864-627C-4416-A6C0-936886316D4E}" srcOrd="0" destOrd="0" presId="urn:microsoft.com/office/officeart/2005/8/layout/hierarchy2"/>
    <dgm:cxn modelId="{EBBCB123-CD82-4D5A-ADFB-291DD07291B2}" type="presParOf" srcId="{F6A463B5-105C-4D7C-AAD0-83918FC979C6}" destId="{41371A68-1A84-4503-8444-9BD92413159D}" srcOrd="1" destOrd="0" presId="urn:microsoft.com/office/officeart/2005/8/layout/hierarchy2"/>
    <dgm:cxn modelId="{F867F364-855E-4977-B0C1-A2016103F188}" type="presParOf" srcId="{41371A68-1A84-4503-8444-9BD92413159D}" destId="{731116E0-295F-4A18-9AD9-CD23B972F373}" srcOrd="0" destOrd="0" presId="urn:microsoft.com/office/officeart/2005/8/layout/hierarchy2"/>
    <dgm:cxn modelId="{54C210B7-CC69-4CCF-BEC4-B72A0F443D9B}" type="presParOf" srcId="{731116E0-295F-4A18-9AD9-CD23B972F373}" destId="{E67266D9-646E-4116-9E5D-98B088978042}" srcOrd="0" destOrd="0" presId="urn:microsoft.com/office/officeart/2005/8/layout/hierarchy2"/>
    <dgm:cxn modelId="{A62A56EE-A6C2-4426-88A6-2DFD1697D065}" type="presParOf" srcId="{41371A68-1A84-4503-8444-9BD92413159D}" destId="{A45D7CE4-D7B1-4185-8265-71FBB5510478}" srcOrd="1" destOrd="0" presId="urn:microsoft.com/office/officeart/2005/8/layout/hierarchy2"/>
    <dgm:cxn modelId="{A4C38CA7-CFF3-4C40-9A4D-C3F320747681}" type="presParOf" srcId="{A45D7CE4-D7B1-4185-8265-71FBB5510478}" destId="{941C8262-9EE8-419D-BB68-E8B76DD6BBAB}" srcOrd="0" destOrd="0" presId="urn:microsoft.com/office/officeart/2005/8/layout/hierarchy2"/>
    <dgm:cxn modelId="{1D8985E8-CD9A-4097-93DF-18B078AA961A}" type="presParOf" srcId="{A45D7CE4-D7B1-4185-8265-71FBB5510478}" destId="{6471BEC4-3F05-4D1A-A187-2D7DD3DF337E}" srcOrd="1" destOrd="0" presId="urn:microsoft.com/office/officeart/2005/8/layout/hierarchy2"/>
    <dgm:cxn modelId="{9E1380B6-A94D-473C-929B-9C443B255D72}" type="presParOf" srcId="{41371A68-1A84-4503-8444-9BD92413159D}" destId="{8BFF7905-42DC-4E54-B9CA-520D9132D871}" srcOrd="2" destOrd="0" presId="urn:microsoft.com/office/officeart/2005/8/layout/hierarchy2"/>
    <dgm:cxn modelId="{289C53EC-24B6-4F0C-B1ED-9F0DE5301D0A}" type="presParOf" srcId="{8BFF7905-42DC-4E54-B9CA-520D9132D871}" destId="{04C7B86E-9D37-4B63-8A46-44C0F3420EB0}" srcOrd="0" destOrd="0" presId="urn:microsoft.com/office/officeart/2005/8/layout/hierarchy2"/>
    <dgm:cxn modelId="{E591F10A-C820-4256-AD28-C51DD5DD448C}" type="presParOf" srcId="{41371A68-1A84-4503-8444-9BD92413159D}" destId="{FF2CA6A7-E67D-4589-B07D-8971FB4E60A5}" srcOrd="3" destOrd="0" presId="urn:microsoft.com/office/officeart/2005/8/layout/hierarchy2"/>
    <dgm:cxn modelId="{B4CC14E9-3DAE-4DCA-B190-E84B4ADF5BF5}" type="presParOf" srcId="{FF2CA6A7-E67D-4589-B07D-8971FB4E60A5}" destId="{C254844D-540B-42CA-881E-F652CB780290}" srcOrd="0" destOrd="0" presId="urn:microsoft.com/office/officeart/2005/8/layout/hierarchy2"/>
    <dgm:cxn modelId="{272E2E7E-8EE0-4F5E-A3F8-55F7B1C827B6}" type="presParOf" srcId="{FF2CA6A7-E67D-4589-B07D-8971FB4E60A5}" destId="{D60C85C6-4E9B-491F-B40B-9D128C8077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E96AE-3CEF-40E3-8FD5-536E16117E7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764C76F8-724A-4369-8A5C-F9FC6348AB64}">
      <dgm:prSet phldrT="[Text]"/>
      <dgm:spPr>
        <a:solidFill>
          <a:srgbClr val="FF0000"/>
        </a:solidFill>
      </dgm:spPr>
      <dgm:t>
        <a:bodyPr/>
        <a:lstStyle/>
        <a:p>
          <a:r>
            <a:rPr lang="sv-SE"/>
            <a:t>Avelsdjur</a:t>
          </a:r>
        </a:p>
      </dgm:t>
    </dgm:pt>
    <dgm:pt modelId="{3745E3F1-7BFE-432D-AF38-3D1A274D86C9}" type="parTrans" cxnId="{B38C6F30-A6E6-4C0A-9768-01A0F3B98E4D}">
      <dgm:prSet/>
      <dgm:spPr/>
      <dgm:t>
        <a:bodyPr/>
        <a:lstStyle/>
        <a:p>
          <a:endParaRPr lang="sv-SE"/>
        </a:p>
      </dgm:t>
    </dgm:pt>
    <dgm:pt modelId="{354EDC93-CD5F-496D-869C-D790ECB64B0D}" type="sibTrans" cxnId="{B38C6F30-A6E6-4C0A-9768-01A0F3B98E4D}">
      <dgm:prSet/>
      <dgm:spPr/>
      <dgm:t>
        <a:bodyPr/>
        <a:lstStyle/>
        <a:p>
          <a:endParaRPr lang="sv-SE"/>
        </a:p>
      </dgm:t>
    </dgm:pt>
    <dgm:pt modelId="{680295BC-DD94-402D-8E10-4F45344D73E4}">
      <dgm:prSet phldrT="[Text]"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gm:t>
    </dgm:pt>
    <dgm:pt modelId="{1D349B0E-AED3-4AFA-9531-FBF2437B7608}" type="parTrans" cxnId="{578958C6-5F11-4D67-B6AD-4D03C697035D}">
      <dgm:prSet/>
      <dgm:spPr/>
      <dgm:t>
        <a:bodyPr/>
        <a:lstStyle/>
        <a:p>
          <a:endParaRPr lang="sv-SE"/>
        </a:p>
      </dgm:t>
    </dgm:pt>
    <dgm:pt modelId="{EA35D6CB-821A-44CE-9F29-211EE39EB299}" type="sibTrans" cxnId="{578958C6-5F11-4D67-B6AD-4D03C697035D}">
      <dgm:prSet/>
      <dgm:spPr/>
      <dgm:t>
        <a:bodyPr/>
        <a:lstStyle/>
        <a:p>
          <a:endParaRPr lang="sv-SE"/>
        </a:p>
      </dgm:t>
    </dgm:pt>
    <dgm:pt modelId="{FCF75A8E-0668-4F81-9763-3DAA5D63025F}">
      <dgm:prSet phldrT="[Text]"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</a:t>
          </a:r>
        </a:p>
      </dgm:t>
    </dgm:pt>
    <dgm:pt modelId="{AF317085-CA37-48D9-BB5B-0904A58EBE67}" type="parTrans" cxnId="{AD9087CA-82BC-410B-AC61-6BE2D9F07985}">
      <dgm:prSet/>
      <dgm:spPr/>
      <dgm:t>
        <a:bodyPr/>
        <a:lstStyle/>
        <a:p>
          <a:endParaRPr lang="sv-SE"/>
        </a:p>
      </dgm:t>
    </dgm:pt>
    <dgm:pt modelId="{0209DC09-9C7C-413E-B4C8-E9207E146559}" type="sibTrans" cxnId="{AD9087CA-82BC-410B-AC61-6BE2D9F07985}">
      <dgm:prSet/>
      <dgm:spPr/>
      <dgm:t>
        <a:bodyPr/>
        <a:lstStyle/>
        <a:p>
          <a:endParaRPr lang="sv-SE"/>
        </a:p>
      </dgm:t>
    </dgm:pt>
    <dgm:pt modelId="{CD066FED-6395-4F08-897B-122F2361E3F7}">
      <dgm:prSet phldrT="[Text]" custT="1"/>
      <dgm:spPr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</a:t>
          </a:r>
          <a:r>
            <a:rPr lang="sv-SE" sz="800" kern="1200"/>
            <a:t> Mor</a:t>
          </a:r>
        </a:p>
      </dgm:t>
    </dgm:pt>
    <dgm:pt modelId="{52B8CDFB-7C03-414A-9F4D-87E7A703AC49}" type="parTrans" cxnId="{EF0B9650-E07B-47A1-A75E-D2B4FD146B92}">
      <dgm:prSet/>
      <dgm:spPr/>
      <dgm:t>
        <a:bodyPr/>
        <a:lstStyle/>
        <a:p>
          <a:endParaRPr lang="sv-SE"/>
        </a:p>
      </dgm:t>
    </dgm:pt>
    <dgm:pt modelId="{E41E4215-58D2-48F4-B511-406D84AA1BA0}" type="sibTrans" cxnId="{EF0B9650-E07B-47A1-A75E-D2B4FD146B92}">
      <dgm:prSet/>
      <dgm:spPr/>
      <dgm:t>
        <a:bodyPr/>
        <a:lstStyle/>
        <a:p>
          <a:endParaRPr lang="sv-SE"/>
        </a:p>
      </dgm:t>
    </dgm:pt>
    <dgm:pt modelId="{D2C1DC49-4567-4A10-91AB-49F3014A4363}">
      <dgm:prSet/>
      <dgm:spPr/>
      <dgm:t>
        <a:bodyPr/>
        <a:lstStyle/>
        <a:p>
          <a:r>
            <a:rPr lang="sv-SE"/>
            <a:t>Mormors Mor</a:t>
          </a:r>
        </a:p>
      </dgm:t>
    </dgm:pt>
    <dgm:pt modelId="{3CAE08C8-F100-4B2A-A70B-FA462D3EDE99}" type="parTrans" cxnId="{DE04C173-1CC7-4D0B-A763-070DA2F0D060}">
      <dgm:prSet/>
      <dgm:spPr/>
      <dgm:t>
        <a:bodyPr/>
        <a:lstStyle/>
        <a:p>
          <a:endParaRPr lang="sv-SE"/>
        </a:p>
      </dgm:t>
    </dgm:pt>
    <dgm:pt modelId="{6E6718AE-2A8A-48B9-95A8-928F7A488D6C}" type="sibTrans" cxnId="{DE04C173-1CC7-4D0B-A763-070DA2F0D060}">
      <dgm:prSet/>
      <dgm:spPr/>
      <dgm:t>
        <a:bodyPr/>
        <a:lstStyle/>
        <a:p>
          <a:endParaRPr lang="sv-SE"/>
        </a:p>
      </dgm:t>
    </dgm:pt>
    <dgm:pt modelId="{46BB42DB-A9F9-4A74-9028-317D87F0F054}">
      <dgm:prSet/>
      <dgm:spPr/>
      <dgm:t>
        <a:bodyPr/>
        <a:lstStyle/>
        <a:p>
          <a:r>
            <a:rPr lang="sv-SE"/>
            <a:t>Farfars   Far</a:t>
          </a:r>
        </a:p>
      </dgm:t>
    </dgm:pt>
    <dgm:pt modelId="{25272604-EAB1-433A-8C03-2E3B42D864BF}" type="parTrans" cxnId="{6D4CEC74-FE54-491B-ABE9-418892E20F46}">
      <dgm:prSet/>
      <dgm:spPr/>
      <dgm:t>
        <a:bodyPr/>
        <a:lstStyle/>
        <a:p>
          <a:endParaRPr lang="sv-SE"/>
        </a:p>
      </dgm:t>
    </dgm:pt>
    <dgm:pt modelId="{114ABECE-C2BC-4B7C-B4A8-AA3213CB5F84}" type="sibTrans" cxnId="{6D4CEC74-FE54-491B-ABE9-418892E20F46}">
      <dgm:prSet/>
      <dgm:spPr/>
      <dgm:t>
        <a:bodyPr/>
        <a:lstStyle/>
        <a:p>
          <a:endParaRPr lang="sv-SE"/>
        </a:p>
      </dgm:t>
    </dgm:pt>
    <dgm:pt modelId="{94EC348C-57DD-4820-9860-FDB342A0B845}">
      <dgm:prSet/>
      <dgm:spPr/>
      <dgm:t>
        <a:bodyPr/>
        <a:lstStyle/>
        <a:p>
          <a:r>
            <a:rPr lang="sv-SE"/>
            <a:t>Farmors Mor</a:t>
          </a:r>
        </a:p>
      </dgm:t>
    </dgm:pt>
    <dgm:pt modelId="{165FB82E-19F5-4C43-8CB7-59E5C6EC7456}" type="parTrans" cxnId="{8962198B-B9F3-40C7-92CD-FBAC09F1DDC0}">
      <dgm:prSet/>
      <dgm:spPr/>
      <dgm:t>
        <a:bodyPr/>
        <a:lstStyle/>
        <a:p>
          <a:endParaRPr lang="sv-SE"/>
        </a:p>
      </dgm:t>
    </dgm:pt>
    <dgm:pt modelId="{B3EA55A9-0491-46FF-A844-3ED32102A05B}" type="sibTrans" cxnId="{8962198B-B9F3-40C7-92CD-FBAC09F1DDC0}">
      <dgm:prSet/>
      <dgm:spPr/>
      <dgm:t>
        <a:bodyPr/>
        <a:lstStyle/>
        <a:p>
          <a:endParaRPr lang="sv-SE"/>
        </a:p>
      </dgm:t>
    </dgm:pt>
    <dgm:pt modelId="{BBAFD7F2-AF7B-424E-8D32-20217F6F2C00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sv-SE" sz="800" kern="1200"/>
            <a:t>Farmors </a:t>
          </a: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</a:t>
          </a:r>
        </a:p>
      </dgm:t>
    </dgm:pt>
    <dgm:pt modelId="{41371F6C-5C3A-431C-8FAF-5F506681A76C}" type="parTrans" cxnId="{55F4B355-20D0-4E00-8204-06784440228C}">
      <dgm:prSet/>
      <dgm:spPr/>
      <dgm:t>
        <a:bodyPr/>
        <a:lstStyle/>
        <a:p>
          <a:endParaRPr lang="sv-SE"/>
        </a:p>
      </dgm:t>
    </dgm:pt>
    <dgm:pt modelId="{EDFB24CF-9AFE-4A05-9EDA-A5437E601431}" type="sibTrans" cxnId="{55F4B355-20D0-4E00-8204-06784440228C}">
      <dgm:prSet/>
      <dgm:spPr/>
      <dgm:t>
        <a:bodyPr/>
        <a:lstStyle/>
        <a:p>
          <a:endParaRPr lang="sv-SE"/>
        </a:p>
      </dgm:t>
    </dgm:pt>
    <dgm:pt modelId="{779C13D8-0647-4C58-84C5-B93DEB0AABAA}">
      <dgm:prSet/>
      <dgm:spPr/>
      <dgm:t>
        <a:bodyPr/>
        <a:lstStyle/>
        <a:p>
          <a:r>
            <a:rPr lang="sv-SE"/>
            <a:t>Moders Fader</a:t>
          </a:r>
        </a:p>
      </dgm:t>
    </dgm:pt>
    <dgm:pt modelId="{8C316F95-4459-4923-93F2-77F1E6DA3903}" type="parTrans" cxnId="{58ED55E5-8A80-4347-B65F-568A004A8429}">
      <dgm:prSet/>
      <dgm:spPr/>
      <dgm:t>
        <a:bodyPr/>
        <a:lstStyle/>
        <a:p>
          <a:endParaRPr lang="sv-SE"/>
        </a:p>
      </dgm:t>
    </dgm:pt>
    <dgm:pt modelId="{E16D9792-A7A9-43C4-AA95-713B22A9B6B2}" type="sibTrans" cxnId="{58ED55E5-8A80-4347-B65F-568A004A8429}">
      <dgm:prSet/>
      <dgm:spPr/>
      <dgm:t>
        <a:bodyPr/>
        <a:lstStyle/>
        <a:p>
          <a:endParaRPr lang="sv-SE"/>
        </a:p>
      </dgm:t>
    </dgm:pt>
    <dgm:pt modelId="{AEBC6811-3492-4FEA-90F1-E491FCC9942F}">
      <dgm:prSet/>
      <dgm:spPr>
        <a:solidFill>
          <a:srgbClr val="FF0000"/>
        </a:solidFill>
      </dgm:spPr>
      <dgm:t>
        <a:bodyPr/>
        <a:lstStyle/>
        <a:p>
          <a:r>
            <a:rPr lang="sv-SE"/>
            <a:t>Morfars Far</a:t>
          </a:r>
        </a:p>
      </dgm:t>
    </dgm:pt>
    <dgm:pt modelId="{7AE0AFE4-2144-4D69-89D5-A7F20FC66C36}" type="parTrans" cxnId="{261C1A51-BD6A-4337-AD06-7B160920AE8E}">
      <dgm:prSet/>
      <dgm:spPr/>
      <dgm:t>
        <a:bodyPr/>
        <a:lstStyle/>
        <a:p>
          <a:endParaRPr lang="sv-SE"/>
        </a:p>
      </dgm:t>
    </dgm:pt>
    <dgm:pt modelId="{46B312D5-8786-408D-851A-82460BDADDD2}" type="sibTrans" cxnId="{261C1A51-BD6A-4337-AD06-7B160920AE8E}">
      <dgm:prSet/>
      <dgm:spPr/>
      <dgm:t>
        <a:bodyPr/>
        <a:lstStyle/>
        <a:p>
          <a:endParaRPr lang="sv-SE"/>
        </a:p>
      </dgm:t>
    </dgm:pt>
    <dgm:pt modelId="{CBEA97D0-1754-41DC-BEAD-EFF878B17907}">
      <dgm:prSet/>
      <dgm:spPr/>
      <dgm:t>
        <a:bodyPr/>
        <a:lstStyle/>
        <a:p>
          <a:r>
            <a:rPr lang="sv-SE"/>
            <a:t>Moders moder</a:t>
          </a:r>
        </a:p>
      </dgm:t>
    </dgm:pt>
    <dgm:pt modelId="{75B23FAA-D7C6-4C4A-A2E1-E9473DC15CE4}" type="parTrans" cxnId="{005802B2-5A87-4367-A1AB-5ED751C8C607}">
      <dgm:prSet/>
      <dgm:spPr/>
      <dgm:t>
        <a:bodyPr/>
        <a:lstStyle/>
        <a:p>
          <a:endParaRPr lang="sv-SE"/>
        </a:p>
      </dgm:t>
    </dgm:pt>
    <dgm:pt modelId="{8FBF5B5D-C232-4E89-9F4E-A72AEA8E3038}" type="sibTrans" cxnId="{005802B2-5A87-4367-A1AB-5ED751C8C607}">
      <dgm:prSet/>
      <dgm:spPr/>
      <dgm:t>
        <a:bodyPr/>
        <a:lstStyle/>
        <a:p>
          <a:endParaRPr lang="sv-SE"/>
        </a:p>
      </dgm:t>
    </dgm:pt>
    <dgm:pt modelId="{668A6E83-1312-4DF5-BBCC-315311D4EAAE}">
      <dgm:prSet/>
      <dgm:spPr>
        <a:solidFill>
          <a:srgbClr val="FF0000"/>
        </a:solidFill>
      </dgm:spPr>
      <dgm:t>
        <a:bodyPr/>
        <a:lstStyle/>
        <a:p>
          <a:r>
            <a:rPr lang="sv-SE"/>
            <a:t>Mormors Far</a:t>
          </a:r>
        </a:p>
      </dgm:t>
    </dgm:pt>
    <dgm:pt modelId="{B0F1BBF6-A577-456C-8F23-722ADED00DBB}" type="parTrans" cxnId="{40B42596-5431-452F-B4BC-EF7BBBFD0481}">
      <dgm:prSet/>
      <dgm:spPr/>
      <dgm:t>
        <a:bodyPr/>
        <a:lstStyle/>
        <a:p>
          <a:endParaRPr lang="sv-SE"/>
        </a:p>
      </dgm:t>
    </dgm:pt>
    <dgm:pt modelId="{52B78C1C-1F3A-47D8-B450-348F4E12A06C}" type="sibTrans" cxnId="{40B42596-5431-452F-B4BC-EF7BBBFD0481}">
      <dgm:prSet/>
      <dgm:spPr/>
      <dgm:t>
        <a:bodyPr/>
        <a:lstStyle/>
        <a:p>
          <a:endParaRPr lang="sv-SE"/>
        </a:p>
      </dgm:t>
    </dgm:pt>
    <dgm:pt modelId="{55117E2A-7BB3-4E21-BC56-65862E7C4A0F}">
      <dgm:prSet/>
      <dgm:spPr/>
      <dgm:t>
        <a:bodyPr/>
        <a:lstStyle/>
        <a:p>
          <a:r>
            <a:rPr lang="sv-SE"/>
            <a:t>Farfars Mor</a:t>
          </a:r>
        </a:p>
      </dgm:t>
    </dgm:pt>
    <dgm:pt modelId="{B97A3BBE-FAE7-4BC6-8378-1E6EC02888EA}" type="sibTrans" cxnId="{914ED610-B402-4218-B77E-572733479171}">
      <dgm:prSet/>
      <dgm:spPr/>
      <dgm:t>
        <a:bodyPr/>
        <a:lstStyle/>
        <a:p>
          <a:endParaRPr lang="sv-SE"/>
        </a:p>
      </dgm:t>
    </dgm:pt>
    <dgm:pt modelId="{A531B5B2-9476-432B-89A8-F3AB5312BD63}" type="parTrans" cxnId="{914ED610-B402-4218-B77E-572733479171}">
      <dgm:prSet/>
      <dgm:spPr/>
      <dgm:t>
        <a:bodyPr/>
        <a:lstStyle/>
        <a:p>
          <a:endParaRPr lang="sv-SE"/>
        </a:p>
      </dgm:t>
    </dgm:pt>
    <dgm:pt modelId="{7529B8E6-CC05-4CD0-B923-720D5A34B591}">
      <dgm:prSet/>
      <dgm:spPr/>
      <dgm:t>
        <a:bodyPr/>
        <a:lstStyle/>
        <a:p>
          <a:r>
            <a:rPr lang="sv-SE"/>
            <a:t>Faders moder</a:t>
          </a:r>
        </a:p>
      </dgm:t>
    </dgm:pt>
    <dgm:pt modelId="{568CCB86-0DA6-4482-9E55-CBB3467F3744}" type="sibTrans" cxnId="{875C3F3B-48CC-48FB-AD2C-6DD14AE83F8C}">
      <dgm:prSet/>
      <dgm:spPr/>
      <dgm:t>
        <a:bodyPr/>
        <a:lstStyle/>
        <a:p>
          <a:endParaRPr lang="sv-SE"/>
        </a:p>
      </dgm:t>
    </dgm:pt>
    <dgm:pt modelId="{5A105429-B0A5-4C02-80EE-18E6C1DD1858}" type="parTrans" cxnId="{875C3F3B-48CC-48FB-AD2C-6DD14AE83F8C}">
      <dgm:prSet/>
      <dgm:spPr/>
      <dgm:t>
        <a:bodyPr/>
        <a:lstStyle/>
        <a:p>
          <a:endParaRPr lang="sv-SE"/>
        </a:p>
      </dgm:t>
    </dgm:pt>
    <dgm:pt modelId="{F37E7752-6137-4696-B6BD-C81E54E95C26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gm:t>
    </dgm:pt>
    <dgm:pt modelId="{22A3C35E-1945-4FAC-88FB-5E1399607E9A}" type="sibTrans" cxnId="{90430412-C910-4D2F-9163-80B54F6FD169}">
      <dgm:prSet/>
      <dgm:spPr/>
      <dgm:t>
        <a:bodyPr/>
        <a:lstStyle/>
        <a:p>
          <a:endParaRPr lang="sv-SE"/>
        </a:p>
      </dgm:t>
    </dgm:pt>
    <dgm:pt modelId="{C1FE3B5E-04AD-4222-8D07-57EA22AE1CCF}" type="parTrans" cxnId="{90430412-C910-4D2F-9163-80B54F6FD169}">
      <dgm:prSet/>
      <dgm:spPr/>
      <dgm:t>
        <a:bodyPr/>
        <a:lstStyle/>
        <a:p>
          <a:endParaRPr lang="sv-SE"/>
        </a:p>
      </dgm:t>
    </dgm:pt>
    <dgm:pt modelId="{456EE23C-1F45-40AA-859E-7AFC942802D6}" type="pres">
      <dgm:prSet presAssocID="{E75E96AE-3CEF-40E3-8FD5-536E16117E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EC07B-17BF-4651-9FEF-7A0A0E515437}" type="pres">
      <dgm:prSet presAssocID="{764C76F8-724A-4369-8A5C-F9FC6348AB64}" presName="root1" presStyleCnt="0"/>
      <dgm:spPr/>
    </dgm:pt>
    <dgm:pt modelId="{1E5C713D-09F6-41C2-A6F3-4A36B94CAA03}" type="pres">
      <dgm:prSet presAssocID="{764C76F8-724A-4369-8A5C-F9FC6348AB64}" presName="LevelOneTextNode" presStyleLbl="node0" presStyleIdx="0" presStyleCnt="1">
        <dgm:presLayoutVars>
          <dgm:chPref val="3"/>
        </dgm:presLayoutVars>
      </dgm:prSet>
      <dgm:spPr/>
    </dgm:pt>
    <dgm:pt modelId="{AF7BDBDE-6A4C-4637-BB9C-D8AC8D8380D8}" type="pres">
      <dgm:prSet presAssocID="{764C76F8-724A-4369-8A5C-F9FC6348AB64}" presName="level2hierChild" presStyleCnt="0"/>
      <dgm:spPr/>
    </dgm:pt>
    <dgm:pt modelId="{90CF7C74-5352-48F6-8185-97F0094B437F}" type="pres">
      <dgm:prSet presAssocID="{1D349B0E-AED3-4AFA-9531-FBF2437B7608}" presName="conn2-1" presStyleLbl="parChTrans1D2" presStyleIdx="0" presStyleCnt="2"/>
      <dgm:spPr/>
    </dgm:pt>
    <dgm:pt modelId="{B576300B-6979-4BD5-8497-88F9D2BFDC2E}" type="pres">
      <dgm:prSet presAssocID="{1D349B0E-AED3-4AFA-9531-FBF2437B7608}" presName="connTx" presStyleLbl="parChTrans1D2" presStyleIdx="0" presStyleCnt="2"/>
      <dgm:spPr/>
    </dgm:pt>
    <dgm:pt modelId="{CD5F7F90-6A51-4A45-B9A9-32B73CF1CF0F}" type="pres">
      <dgm:prSet presAssocID="{680295BC-DD94-402D-8E10-4F45344D73E4}" presName="root2" presStyleCnt="0"/>
      <dgm:spPr/>
    </dgm:pt>
    <dgm:pt modelId="{772870AA-F742-408C-86FB-BAE76E5E41C0}" type="pres">
      <dgm:prSet presAssocID="{680295BC-DD94-402D-8E10-4F45344D73E4}" presName="LevelTwoTextNode" presStyleLbl="node2" presStyleIdx="0" presStyleCnt="2">
        <dgm:presLayoutVars>
          <dgm:chPref val="3"/>
        </dgm:presLayoutVars>
      </dgm:prSet>
      <dgm:spPr>
        <a:xfrm>
          <a:off x="1754542" y="479468"/>
          <a:ext cx="555593" cy="277796"/>
        </a:xfrm>
        <a:prstGeom prst="roundRect">
          <a:avLst>
            <a:gd name="adj" fmla="val 10000"/>
          </a:avLst>
        </a:prstGeom>
      </dgm:spPr>
    </dgm:pt>
    <dgm:pt modelId="{778DE613-0D6E-4188-9CA3-D6882CED6C8C}" type="pres">
      <dgm:prSet presAssocID="{680295BC-DD94-402D-8E10-4F45344D73E4}" presName="level3hierChild" presStyleCnt="0"/>
      <dgm:spPr/>
    </dgm:pt>
    <dgm:pt modelId="{A81AFDD8-7968-48CB-9166-0E94B3F3ACF5}" type="pres">
      <dgm:prSet presAssocID="{C1FE3B5E-04AD-4222-8D07-57EA22AE1CCF}" presName="conn2-1" presStyleLbl="parChTrans1D3" presStyleIdx="0" presStyleCnt="4"/>
      <dgm:spPr/>
    </dgm:pt>
    <dgm:pt modelId="{EB981CBC-8E69-4527-A656-C5FBC067E00B}" type="pres">
      <dgm:prSet presAssocID="{C1FE3B5E-04AD-4222-8D07-57EA22AE1CCF}" presName="connTx" presStyleLbl="parChTrans1D3" presStyleIdx="0" presStyleCnt="4"/>
      <dgm:spPr/>
    </dgm:pt>
    <dgm:pt modelId="{56D586D5-BA17-4E71-BA00-D2F434AEF173}" type="pres">
      <dgm:prSet presAssocID="{F37E7752-6137-4696-B6BD-C81E54E95C26}" presName="root2" presStyleCnt="0"/>
      <dgm:spPr/>
    </dgm:pt>
    <dgm:pt modelId="{4B3D032E-1A73-4BB0-A1A2-48615AD7D54D}" type="pres">
      <dgm:prSet presAssocID="{F37E7752-6137-4696-B6BD-C81E54E95C26}" presName="LevelTwoTextNode" presStyleLbl="node3" presStyleIdx="0" presStyleCnt="4">
        <dgm:presLayoutVars>
          <dgm:chPref val="3"/>
        </dgm:presLayoutVars>
      </dgm:prSet>
      <dgm:spPr>
        <a:xfrm>
          <a:off x="2532373" y="160001"/>
          <a:ext cx="555593" cy="277796"/>
        </a:xfrm>
        <a:prstGeom prst="roundRect">
          <a:avLst>
            <a:gd name="adj" fmla="val 10000"/>
          </a:avLst>
        </a:prstGeom>
      </dgm:spPr>
    </dgm:pt>
    <dgm:pt modelId="{FBFA3E79-C0F6-4024-A219-1E77E0EA5F17}" type="pres">
      <dgm:prSet presAssocID="{F37E7752-6137-4696-B6BD-C81E54E95C26}" presName="level3hierChild" presStyleCnt="0"/>
      <dgm:spPr/>
    </dgm:pt>
    <dgm:pt modelId="{D7CDD423-0F69-41F4-8F58-37F9B180D10A}" type="pres">
      <dgm:prSet presAssocID="{25272604-EAB1-433A-8C03-2E3B42D864BF}" presName="conn2-1" presStyleLbl="parChTrans1D4" presStyleIdx="0" presStyleCnt="8"/>
      <dgm:spPr/>
    </dgm:pt>
    <dgm:pt modelId="{68F4E589-095D-49CA-BBE3-564CFF8520B1}" type="pres">
      <dgm:prSet presAssocID="{25272604-EAB1-433A-8C03-2E3B42D864BF}" presName="connTx" presStyleLbl="parChTrans1D4" presStyleIdx="0" presStyleCnt="8"/>
      <dgm:spPr/>
    </dgm:pt>
    <dgm:pt modelId="{7D16A02C-D1E7-4FCA-9B90-A0776E9E7351}" type="pres">
      <dgm:prSet presAssocID="{46BB42DB-A9F9-4A74-9028-317D87F0F054}" presName="root2" presStyleCnt="0"/>
      <dgm:spPr/>
    </dgm:pt>
    <dgm:pt modelId="{184D5904-BBDD-466E-81AB-FF1F7E61E399}" type="pres">
      <dgm:prSet presAssocID="{46BB42DB-A9F9-4A74-9028-317D87F0F054}" presName="LevelTwoTextNode" presStyleLbl="node4" presStyleIdx="0" presStyleCnt="8">
        <dgm:presLayoutVars>
          <dgm:chPref val="3"/>
        </dgm:presLayoutVars>
      </dgm:prSet>
      <dgm:spPr/>
    </dgm:pt>
    <dgm:pt modelId="{2FC6041B-E29B-4B69-B362-46AC31CCD8B3}" type="pres">
      <dgm:prSet presAssocID="{46BB42DB-A9F9-4A74-9028-317D87F0F054}" presName="level3hierChild" presStyleCnt="0"/>
      <dgm:spPr/>
    </dgm:pt>
    <dgm:pt modelId="{A26E8681-763F-437B-9459-3CD6F85C1ACF}" type="pres">
      <dgm:prSet presAssocID="{A531B5B2-9476-432B-89A8-F3AB5312BD63}" presName="conn2-1" presStyleLbl="parChTrans1D4" presStyleIdx="1" presStyleCnt="8"/>
      <dgm:spPr/>
    </dgm:pt>
    <dgm:pt modelId="{A0CA6B01-2993-4E61-A659-5F115EDBDFF6}" type="pres">
      <dgm:prSet presAssocID="{A531B5B2-9476-432B-89A8-F3AB5312BD63}" presName="connTx" presStyleLbl="parChTrans1D4" presStyleIdx="1" presStyleCnt="8"/>
      <dgm:spPr/>
    </dgm:pt>
    <dgm:pt modelId="{41B7C216-0447-4F8D-8C6C-2A74F57494CB}" type="pres">
      <dgm:prSet presAssocID="{55117E2A-7BB3-4E21-BC56-65862E7C4A0F}" presName="root2" presStyleCnt="0"/>
      <dgm:spPr/>
    </dgm:pt>
    <dgm:pt modelId="{46B9BD86-9549-4716-8F85-A46D1160CE4B}" type="pres">
      <dgm:prSet presAssocID="{55117E2A-7BB3-4E21-BC56-65862E7C4A0F}" presName="LevelTwoTextNode" presStyleLbl="node4" presStyleIdx="1" presStyleCnt="8">
        <dgm:presLayoutVars>
          <dgm:chPref val="3"/>
        </dgm:presLayoutVars>
      </dgm:prSet>
      <dgm:spPr/>
    </dgm:pt>
    <dgm:pt modelId="{13021C45-C65A-4414-8356-493D51B08C2B}" type="pres">
      <dgm:prSet presAssocID="{55117E2A-7BB3-4E21-BC56-65862E7C4A0F}" presName="level3hierChild" presStyleCnt="0"/>
      <dgm:spPr/>
    </dgm:pt>
    <dgm:pt modelId="{4A57D018-1378-49FE-9BDA-B362EC71769E}" type="pres">
      <dgm:prSet presAssocID="{5A105429-B0A5-4C02-80EE-18E6C1DD1858}" presName="conn2-1" presStyleLbl="parChTrans1D3" presStyleIdx="1" presStyleCnt="4"/>
      <dgm:spPr/>
    </dgm:pt>
    <dgm:pt modelId="{E312D5D4-D0EF-4273-B1C8-EC7338C24C49}" type="pres">
      <dgm:prSet presAssocID="{5A105429-B0A5-4C02-80EE-18E6C1DD1858}" presName="connTx" presStyleLbl="parChTrans1D3" presStyleIdx="1" presStyleCnt="4"/>
      <dgm:spPr/>
    </dgm:pt>
    <dgm:pt modelId="{72D314FB-5112-4992-9D2A-83807FCD8B83}" type="pres">
      <dgm:prSet presAssocID="{7529B8E6-CC05-4CD0-B923-720D5A34B591}" presName="root2" presStyleCnt="0"/>
      <dgm:spPr/>
    </dgm:pt>
    <dgm:pt modelId="{D6C7CE41-D5A4-4724-BEEA-A1CE36A5E0F9}" type="pres">
      <dgm:prSet presAssocID="{7529B8E6-CC05-4CD0-B923-720D5A34B591}" presName="LevelTwoTextNode" presStyleLbl="node3" presStyleIdx="1" presStyleCnt="4">
        <dgm:presLayoutVars>
          <dgm:chPref val="3"/>
        </dgm:presLayoutVars>
      </dgm:prSet>
      <dgm:spPr/>
    </dgm:pt>
    <dgm:pt modelId="{F51CE92F-721D-498D-93C9-3BD87614DBA0}" type="pres">
      <dgm:prSet presAssocID="{7529B8E6-CC05-4CD0-B923-720D5A34B591}" presName="level3hierChild" presStyleCnt="0"/>
      <dgm:spPr/>
    </dgm:pt>
    <dgm:pt modelId="{55C39E84-8FA6-4312-93E5-25404F6FFA82}" type="pres">
      <dgm:prSet presAssocID="{41371F6C-5C3A-431C-8FAF-5F506681A76C}" presName="conn2-1" presStyleLbl="parChTrans1D4" presStyleIdx="2" presStyleCnt="8"/>
      <dgm:spPr/>
    </dgm:pt>
    <dgm:pt modelId="{6A5FC616-B3FD-4AC9-8D8C-D708EE95C308}" type="pres">
      <dgm:prSet presAssocID="{41371F6C-5C3A-431C-8FAF-5F506681A76C}" presName="connTx" presStyleLbl="parChTrans1D4" presStyleIdx="2" presStyleCnt="8"/>
      <dgm:spPr/>
    </dgm:pt>
    <dgm:pt modelId="{149CC655-AA45-46CF-B8BC-E87F5D82B739}" type="pres">
      <dgm:prSet presAssocID="{BBAFD7F2-AF7B-424E-8D32-20217F6F2C00}" presName="root2" presStyleCnt="0"/>
      <dgm:spPr/>
    </dgm:pt>
    <dgm:pt modelId="{D9075B45-9484-478C-9470-D794E876595B}" type="pres">
      <dgm:prSet presAssocID="{BBAFD7F2-AF7B-424E-8D32-20217F6F2C00}" presName="LevelTwoTextNode" presStyleLbl="node4" presStyleIdx="2" presStyleCnt="8">
        <dgm:presLayoutVars>
          <dgm:chPref val="3"/>
        </dgm:presLayoutVars>
      </dgm:prSet>
      <dgm:spPr>
        <a:xfrm>
          <a:off x="3310205" y="639201"/>
          <a:ext cx="555593" cy="277796"/>
        </a:xfrm>
        <a:prstGeom prst="roundRect">
          <a:avLst>
            <a:gd name="adj" fmla="val 10000"/>
          </a:avLst>
        </a:prstGeom>
      </dgm:spPr>
    </dgm:pt>
    <dgm:pt modelId="{C1533EFF-A0CC-487E-8634-FDD22C4C7737}" type="pres">
      <dgm:prSet presAssocID="{BBAFD7F2-AF7B-424E-8D32-20217F6F2C00}" presName="level3hierChild" presStyleCnt="0"/>
      <dgm:spPr/>
    </dgm:pt>
    <dgm:pt modelId="{C32E4449-2BB6-4773-86E5-8236E98EB762}" type="pres">
      <dgm:prSet presAssocID="{165FB82E-19F5-4C43-8CB7-59E5C6EC7456}" presName="conn2-1" presStyleLbl="parChTrans1D4" presStyleIdx="3" presStyleCnt="8"/>
      <dgm:spPr/>
    </dgm:pt>
    <dgm:pt modelId="{1052FB12-3DA6-40FA-8DA7-983213F6252E}" type="pres">
      <dgm:prSet presAssocID="{165FB82E-19F5-4C43-8CB7-59E5C6EC7456}" presName="connTx" presStyleLbl="parChTrans1D4" presStyleIdx="3" presStyleCnt="8"/>
      <dgm:spPr/>
    </dgm:pt>
    <dgm:pt modelId="{705C5C64-4C1E-4555-8768-0EC1D89C738F}" type="pres">
      <dgm:prSet presAssocID="{94EC348C-57DD-4820-9860-FDB342A0B845}" presName="root2" presStyleCnt="0"/>
      <dgm:spPr/>
    </dgm:pt>
    <dgm:pt modelId="{734D2ACA-C011-4477-B024-B210B3B02A04}" type="pres">
      <dgm:prSet presAssocID="{94EC348C-57DD-4820-9860-FDB342A0B845}" presName="LevelTwoTextNode" presStyleLbl="node4" presStyleIdx="3" presStyleCnt="8">
        <dgm:presLayoutVars>
          <dgm:chPref val="3"/>
        </dgm:presLayoutVars>
      </dgm:prSet>
      <dgm:spPr/>
    </dgm:pt>
    <dgm:pt modelId="{4AAD8B15-4C85-49C2-ABE3-0D6B0BA3159A}" type="pres">
      <dgm:prSet presAssocID="{94EC348C-57DD-4820-9860-FDB342A0B845}" presName="level3hierChild" presStyleCnt="0"/>
      <dgm:spPr/>
    </dgm:pt>
    <dgm:pt modelId="{C6A1036F-45A1-4B3F-AC00-F12D31144800}" type="pres">
      <dgm:prSet presAssocID="{AF317085-CA37-48D9-BB5B-0904A58EBE67}" presName="conn2-1" presStyleLbl="parChTrans1D2" presStyleIdx="1" presStyleCnt="2"/>
      <dgm:spPr/>
    </dgm:pt>
    <dgm:pt modelId="{51A27D29-9364-4FE3-B232-4C5AB0C92B54}" type="pres">
      <dgm:prSet presAssocID="{AF317085-CA37-48D9-BB5B-0904A58EBE67}" presName="connTx" presStyleLbl="parChTrans1D2" presStyleIdx="1" presStyleCnt="2"/>
      <dgm:spPr/>
    </dgm:pt>
    <dgm:pt modelId="{3E73B0B7-FCFD-4B39-A4AE-CABDB39E7CFC}" type="pres">
      <dgm:prSet presAssocID="{FCF75A8E-0668-4F81-9763-3DAA5D63025F}" presName="root2" presStyleCnt="0"/>
      <dgm:spPr/>
    </dgm:pt>
    <dgm:pt modelId="{536779B1-71A0-4D76-B403-66D7610920EB}" type="pres">
      <dgm:prSet presAssocID="{FCF75A8E-0668-4F81-9763-3DAA5D63025F}" presName="LevelTwoTextNode" presStyleLbl="node2" presStyleIdx="1" presStyleCnt="2">
        <dgm:presLayoutVars>
          <dgm:chPref val="3"/>
        </dgm:presLayoutVars>
      </dgm:prSet>
      <dgm:spPr>
        <a:xfrm>
          <a:off x="1754542" y="1757334"/>
          <a:ext cx="555593" cy="277796"/>
        </a:xfrm>
        <a:prstGeom prst="roundRect">
          <a:avLst>
            <a:gd name="adj" fmla="val 10000"/>
          </a:avLst>
        </a:prstGeom>
      </dgm:spPr>
    </dgm:pt>
    <dgm:pt modelId="{85B7BCC6-B33A-41E6-A57A-082D3631E64C}" type="pres">
      <dgm:prSet presAssocID="{FCF75A8E-0668-4F81-9763-3DAA5D63025F}" presName="level3hierChild" presStyleCnt="0"/>
      <dgm:spPr/>
    </dgm:pt>
    <dgm:pt modelId="{7144C330-579B-48B6-A986-A362D3C03D04}" type="pres">
      <dgm:prSet presAssocID="{8C316F95-4459-4923-93F2-77F1E6DA3903}" presName="conn2-1" presStyleLbl="parChTrans1D3" presStyleIdx="2" presStyleCnt="4"/>
      <dgm:spPr/>
    </dgm:pt>
    <dgm:pt modelId="{6CD22230-F8D2-426B-8DCD-0B189CCEB655}" type="pres">
      <dgm:prSet presAssocID="{8C316F95-4459-4923-93F2-77F1E6DA3903}" presName="connTx" presStyleLbl="parChTrans1D3" presStyleIdx="2" presStyleCnt="4"/>
      <dgm:spPr/>
    </dgm:pt>
    <dgm:pt modelId="{9B6385E1-E4D9-485F-B90B-79B82BCEF13B}" type="pres">
      <dgm:prSet presAssocID="{779C13D8-0647-4C58-84C5-B93DEB0AABAA}" presName="root2" presStyleCnt="0"/>
      <dgm:spPr/>
    </dgm:pt>
    <dgm:pt modelId="{9BD7DE5D-CFCE-45F5-944D-DCA976E15270}" type="pres">
      <dgm:prSet presAssocID="{779C13D8-0647-4C58-84C5-B93DEB0AABAA}" presName="LevelTwoTextNode" presStyleLbl="node3" presStyleIdx="2" presStyleCnt="4">
        <dgm:presLayoutVars>
          <dgm:chPref val="3"/>
        </dgm:presLayoutVars>
      </dgm:prSet>
      <dgm:spPr/>
    </dgm:pt>
    <dgm:pt modelId="{1489BFFA-7602-408B-981F-8BA8C823E492}" type="pres">
      <dgm:prSet presAssocID="{779C13D8-0647-4C58-84C5-B93DEB0AABAA}" presName="level3hierChild" presStyleCnt="0"/>
      <dgm:spPr/>
    </dgm:pt>
    <dgm:pt modelId="{B1C979AE-C061-4C10-AF3A-D58C79DC81B8}" type="pres">
      <dgm:prSet presAssocID="{7AE0AFE4-2144-4D69-89D5-A7F20FC66C36}" presName="conn2-1" presStyleLbl="parChTrans1D4" presStyleIdx="4" presStyleCnt="8"/>
      <dgm:spPr/>
    </dgm:pt>
    <dgm:pt modelId="{C4E11B6F-DD62-4A7E-B2CC-C4405545E9DD}" type="pres">
      <dgm:prSet presAssocID="{7AE0AFE4-2144-4D69-89D5-A7F20FC66C36}" presName="connTx" presStyleLbl="parChTrans1D4" presStyleIdx="4" presStyleCnt="8"/>
      <dgm:spPr/>
    </dgm:pt>
    <dgm:pt modelId="{0B4C0097-1453-474A-905A-1A2174B1A3D0}" type="pres">
      <dgm:prSet presAssocID="{AEBC6811-3492-4FEA-90F1-E491FCC9942F}" presName="root2" presStyleCnt="0"/>
      <dgm:spPr/>
    </dgm:pt>
    <dgm:pt modelId="{208BC170-0F13-465F-B9B5-FE835596D150}" type="pres">
      <dgm:prSet presAssocID="{AEBC6811-3492-4FEA-90F1-E491FCC9942F}" presName="LevelTwoTextNode" presStyleLbl="node4" presStyleIdx="4" presStyleCnt="8">
        <dgm:presLayoutVars>
          <dgm:chPref val="3"/>
        </dgm:presLayoutVars>
      </dgm:prSet>
      <dgm:spPr/>
    </dgm:pt>
    <dgm:pt modelId="{3C5BB513-A5A4-4C5D-93CB-9F7F6FE0EC3B}" type="pres">
      <dgm:prSet presAssocID="{AEBC6811-3492-4FEA-90F1-E491FCC9942F}" presName="level3hierChild" presStyleCnt="0"/>
      <dgm:spPr/>
    </dgm:pt>
    <dgm:pt modelId="{6D526D3E-B077-45F7-BC41-7B513CEAE6CC}" type="pres">
      <dgm:prSet presAssocID="{52B8CDFB-7C03-414A-9F4D-87E7A703AC49}" presName="conn2-1" presStyleLbl="parChTrans1D4" presStyleIdx="5" presStyleCnt="8"/>
      <dgm:spPr/>
    </dgm:pt>
    <dgm:pt modelId="{D315D1D7-2F37-4A12-A0AC-EF20910F9CE9}" type="pres">
      <dgm:prSet presAssocID="{52B8CDFB-7C03-414A-9F4D-87E7A703AC49}" presName="connTx" presStyleLbl="parChTrans1D4" presStyleIdx="5" presStyleCnt="8"/>
      <dgm:spPr/>
    </dgm:pt>
    <dgm:pt modelId="{3EE9E2DD-D86B-43C6-BACC-0C622938A528}" type="pres">
      <dgm:prSet presAssocID="{CD066FED-6395-4F08-897B-122F2361E3F7}" presName="root2" presStyleCnt="0"/>
      <dgm:spPr/>
    </dgm:pt>
    <dgm:pt modelId="{D38C810C-5A98-45E5-AE62-51E87F30F1F1}" type="pres">
      <dgm:prSet presAssocID="{CD066FED-6395-4F08-897B-122F2361E3F7}" presName="LevelTwoTextNode" presStyleLbl="node4" presStyleIdx="5" presStyleCnt="8" custLinFactNeighborX="-937" custLinFactNeighborY="3749">
        <dgm:presLayoutVars>
          <dgm:chPref val="3"/>
        </dgm:presLayoutVars>
      </dgm:prSet>
      <dgm:spPr>
        <a:xfrm>
          <a:off x="3304999" y="1608015"/>
          <a:ext cx="555593" cy="277796"/>
        </a:xfrm>
        <a:prstGeom prst="roundRect">
          <a:avLst>
            <a:gd name="adj" fmla="val 10000"/>
          </a:avLst>
        </a:prstGeom>
      </dgm:spPr>
    </dgm:pt>
    <dgm:pt modelId="{25247A34-142F-4098-AFBA-69612905A21A}" type="pres">
      <dgm:prSet presAssocID="{CD066FED-6395-4F08-897B-122F2361E3F7}" presName="level3hierChild" presStyleCnt="0"/>
      <dgm:spPr/>
    </dgm:pt>
    <dgm:pt modelId="{82322D35-13C3-4C16-90C5-4F570B73FB94}" type="pres">
      <dgm:prSet presAssocID="{75B23FAA-D7C6-4C4A-A2E1-E9473DC15CE4}" presName="conn2-1" presStyleLbl="parChTrans1D3" presStyleIdx="3" presStyleCnt="4"/>
      <dgm:spPr/>
    </dgm:pt>
    <dgm:pt modelId="{D546B1BB-D4CB-4F45-BEE8-B4C59F982750}" type="pres">
      <dgm:prSet presAssocID="{75B23FAA-D7C6-4C4A-A2E1-E9473DC15CE4}" presName="connTx" presStyleLbl="parChTrans1D3" presStyleIdx="3" presStyleCnt="4"/>
      <dgm:spPr/>
    </dgm:pt>
    <dgm:pt modelId="{F6A463B5-105C-4D7C-AAD0-83918FC979C6}" type="pres">
      <dgm:prSet presAssocID="{CBEA97D0-1754-41DC-BEAD-EFF878B17907}" presName="root2" presStyleCnt="0"/>
      <dgm:spPr/>
    </dgm:pt>
    <dgm:pt modelId="{36E46864-627C-4416-A6C0-936886316D4E}" type="pres">
      <dgm:prSet presAssocID="{CBEA97D0-1754-41DC-BEAD-EFF878B17907}" presName="LevelTwoTextNode" presStyleLbl="node3" presStyleIdx="3" presStyleCnt="4">
        <dgm:presLayoutVars>
          <dgm:chPref val="3"/>
        </dgm:presLayoutVars>
      </dgm:prSet>
      <dgm:spPr/>
    </dgm:pt>
    <dgm:pt modelId="{41371A68-1A84-4503-8444-9BD92413159D}" type="pres">
      <dgm:prSet presAssocID="{CBEA97D0-1754-41DC-BEAD-EFF878B17907}" presName="level3hierChild" presStyleCnt="0"/>
      <dgm:spPr/>
    </dgm:pt>
    <dgm:pt modelId="{731116E0-295F-4A18-9AD9-CD23B972F373}" type="pres">
      <dgm:prSet presAssocID="{B0F1BBF6-A577-456C-8F23-722ADED00DBB}" presName="conn2-1" presStyleLbl="parChTrans1D4" presStyleIdx="6" presStyleCnt="8"/>
      <dgm:spPr/>
    </dgm:pt>
    <dgm:pt modelId="{E67266D9-646E-4116-9E5D-98B088978042}" type="pres">
      <dgm:prSet presAssocID="{B0F1BBF6-A577-456C-8F23-722ADED00DBB}" presName="connTx" presStyleLbl="parChTrans1D4" presStyleIdx="6" presStyleCnt="8"/>
      <dgm:spPr/>
    </dgm:pt>
    <dgm:pt modelId="{A45D7CE4-D7B1-4185-8265-71FBB5510478}" type="pres">
      <dgm:prSet presAssocID="{668A6E83-1312-4DF5-BBCC-315311D4EAAE}" presName="root2" presStyleCnt="0"/>
      <dgm:spPr/>
    </dgm:pt>
    <dgm:pt modelId="{941C8262-9EE8-419D-BB68-E8B76DD6BBAB}" type="pres">
      <dgm:prSet presAssocID="{668A6E83-1312-4DF5-BBCC-315311D4EAAE}" presName="LevelTwoTextNode" presStyleLbl="node4" presStyleIdx="6" presStyleCnt="8">
        <dgm:presLayoutVars>
          <dgm:chPref val="3"/>
        </dgm:presLayoutVars>
      </dgm:prSet>
      <dgm:spPr/>
    </dgm:pt>
    <dgm:pt modelId="{6471BEC4-3F05-4D1A-A187-2D7DD3DF337E}" type="pres">
      <dgm:prSet presAssocID="{668A6E83-1312-4DF5-BBCC-315311D4EAAE}" presName="level3hierChild" presStyleCnt="0"/>
      <dgm:spPr/>
    </dgm:pt>
    <dgm:pt modelId="{8BFF7905-42DC-4E54-B9CA-520D9132D871}" type="pres">
      <dgm:prSet presAssocID="{3CAE08C8-F100-4B2A-A70B-FA462D3EDE99}" presName="conn2-1" presStyleLbl="parChTrans1D4" presStyleIdx="7" presStyleCnt="8"/>
      <dgm:spPr/>
    </dgm:pt>
    <dgm:pt modelId="{04C7B86E-9D37-4B63-8A46-44C0F3420EB0}" type="pres">
      <dgm:prSet presAssocID="{3CAE08C8-F100-4B2A-A70B-FA462D3EDE99}" presName="connTx" presStyleLbl="parChTrans1D4" presStyleIdx="7" presStyleCnt="8"/>
      <dgm:spPr/>
    </dgm:pt>
    <dgm:pt modelId="{FF2CA6A7-E67D-4589-B07D-8971FB4E60A5}" type="pres">
      <dgm:prSet presAssocID="{D2C1DC49-4567-4A10-91AB-49F3014A4363}" presName="root2" presStyleCnt="0"/>
      <dgm:spPr/>
    </dgm:pt>
    <dgm:pt modelId="{C254844D-540B-42CA-881E-F652CB780290}" type="pres">
      <dgm:prSet presAssocID="{D2C1DC49-4567-4A10-91AB-49F3014A4363}" presName="LevelTwoTextNode" presStyleLbl="node4" presStyleIdx="7" presStyleCnt="8">
        <dgm:presLayoutVars>
          <dgm:chPref val="3"/>
        </dgm:presLayoutVars>
      </dgm:prSet>
      <dgm:spPr/>
    </dgm:pt>
    <dgm:pt modelId="{D60C85C6-4E9B-491F-B40B-9D128C8077DA}" type="pres">
      <dgm:prSet presAssocID="{D2C1DC49-4567-4A10-91AB-49F3014A4363}" presName="level3hierChild" presStyleCnt="0"/>
      <dgm:spPr/>
    </dgm:pt>
  </dgm:ptLst>
  <dgm:cxnLst>
    <dgm:cxn modelId="{AD711D00-7661-44AE-A91B-E556DF9F5FF2}" type="presOf" srcId="{C1FE3B5E-04AD-4222-8D07-57EA22AE1CCF}" destId="{A81AFDD8-7968-48CB-9166-0E94B3F3ACF5}" srcOrd="0" destOrd="0" presId="urn:microsoft.com/office/officeart/2005/8/layout/hierarchy2"/>
    <dgm:cxn modelId="{0015EB06-7D98-45BD-9D09-A21B4C163353}" type="presOf" srcId="{668A6E83-1312-4DF5-BBCC-315311D4EAAE}" destId="{941C8262-9EE8-419D-BB68-E8B76DD6BBAB}" srcOrd="0" destOrd="0" presId="urn:microsoft.com/office/officeart/2005/8/layout/hierarchy2"/>
    <dgm:cxn modelId="{45836908-0013-4420-94F6-889DB2AEE557}" type="presOf" srcId="{D2C1DC49-4567-4A10-91AB-49F3014A4363}" destId="{C254844D-540B-42CA-881E-F652CB780290}" srcOrd="0" destOrd="0" presId="urn:microsoft.com/office/officeart/2005/8/layout/hierarchy2"/>
    <dgm:cxn modelId="{914ED610-B402-4218-B77E-572733479171}" srcId="{F37E7752-6137-4696-B6BD-C81E54E95C26}" destId="{55117E2A-7BB3-4E21-BC56-65862E7C4A0F}" srcOrd="1" destOrd="0" parTransId="{A531B5B2-9476-432B-89A8-F3AB5312BD63}" sibTransId="{B97A3BBE-FAE7-4BC6-8378-1E6EC02888EA}"/>
    <dgm:cxn modelId="{90430412-C910-4D2F-9163-80B54F6FD169}" srcId="{680295BC-DD94-402D-8E10-4F45344D73E4}" destId="{F37E7752-6137-4696-B6BD-C81E54E95C26}" srcOrd="0" destOrd="0" parTransId="{C1FE3B5E-04AD-4222-8D07-57EA22AE1CCF}" sibTransId="{22A3C35E-1945-4FAC-88FB-5E1399607E9A}"/>
    <dgm:cxn modelId="{CF864312-DBF6-4C0B-B1A5-C8FFA9797AC4}" type="presOf" srcId="{1D349B0E-AED3-4AFA-9531-FBF2437B7608}" destId="{B576300B-6979-4BD5-8497-88F9D2BFDC2E}" srcOrd="1" destOrd="0" presId="urn:microsoft.com/office/officeart/2005/8/layout/hierarchy2"/>
    <dgm:cxn modelId="{0B4A5D1C-4CF0-46A7-A894-501EDC710490}" type="presOf" srcId="{A531B5B2-9476-432B-89A8-F3AB5312BD63}" destId="{A26E8681-763F-437B-9459-3CD6F85C1ACF}" srcOrd="0" destOrd="0" presId="urn:microsoft.com/office/officeart/2005/8/layout/hierarchy2"/>
    <dgm:cxn modelId="{5F0E9A1D-7B88-443C-81F2-388488A462B8}" type="presOf" srcId="{46BB42DB-A9F9-4A74-9028-317D87F0F054}" destId="{184D5904-BBDD-466E-81AB-FF1F7E61E399}" srcOrd="0" destOrd="0" presId="urn:microsoft.com/office/officeart/2005/8/layout/hierarchy2"/>
    <dgm:cxn modelId="{9BAE7027-1ABF-452E-BCAD-238AFD30C1C6}" type="presOf" srcId="{8C316F95-4459-4923-93F2-77F1E6DA3903}" destId="{6CD22230-F8D2-426B-8DCD-0B189CCEB655}" srcOrd="1" destOrd="0" presId="urn:microsoft.com/office/officeart/2005/8/layout/hierarchy2"/>
    <dgm:cxn modelId="{D454C828-EA78-4DE6-8907-0049FD23E004}" type="presOf" srcId="{52B8CDFB-7C03-414A-9F4D-87E7A703AC49}" destId="{6D526D3E-B077-45F7-BC41-7B513CEAE6CC}" srcOrd="0" destOrd="0" presId="urn:microsoft.com/office/officeart/2005/8/layout/hierarchy2"/>
    <dgm:cxn modelId="{B38C6F30-A6E6-4C0A-9768-01A0F3B98E4D}" srcId="{E75E96AE-3CEF-40E3-8FD5-536E16117E7F}" destId="{764C76F8-724A-4369-8A5C-F9FC6348AB64}" srcOrd="0" destOrd="0" parTransId="{3745E3F1-7BFE-432D-AF38-3D1A274D86C9}" sibTransId="{354EDC93-CD5F-496D-869C-D790ECB64B0D}"/>
    <dgm:cxn modelId="{27A08333-675F-4F33-9E78-A2660277DFBE}" type="presOf" srcId="{75B23FAA-D7C6-4C4A-A2E1-E9473DC15CE4}" destId="{D546B1BB-D4CB-4F45-BEE8-B4C59F982750}" srcOrd="1" destOrd="0" presId="urn:microsoft.com/office/officeart/2005/8/layout/hierarchy2"/>
    <dgm:cxn modelId="{875C3F3B-48CC-48FB-AD2C-6DD14AE83F8C}" srcId="{680295BC-DD94-402D-8E10-4F45344D73E4}" destId="{7529B8E6-CC05-4CD0-B923-720D5A34B591}" srcOrd="1" destOrd="0" parTransId="{5A105429-B0A5-4C02-80EE-18E6C1DD1858}" sibTransId="{568CCB86-0DA6-4482-9E55-CBB3467F3744}"/>
    <dgm:cxn modelId="{87C35B3E-BD76-4079-A037-D47C76C2BBE0}" type="presOf" srcId="{AF317085-CA37-48D9-BB5B-0904A58EBE67}" destId="{C6A1036F-45A1-4B3F-AC00-F12D31144800}" srcOrd="0" destOrd="0" presId="urn:microsoft.com/office/officeart/2005/8/layout/hierarchy2"/>
    <dgm:cxn modelId="{EDD1E740-84DD-454F-94B4-54E04EFF5B00}" type="presOf" srcId="{55117E2A-7BB3-4E21-BC56-65862E7C4A0F}" destId="{46B9BD86-9549-4716-8F85-A46D1160CE4B}" srcOrd="0" destOrd="0" presId="urn:microsoft.com/office/officeart/2005/8/layout/hierarchy2"/>
    <dgm:cxn modelId="{1F9F5444-7FFC-48F1-A498-2D84CC846EDB}" type="presOf" srcId="{165FB82E-19F5-4C43-8CB7-59E5C6EC7456}" destId="{1052FB12-3DA6-40FA-8DA7-983213F6252E}" srcOrd="1" destOrd="0" presId="urn:microsoft.com/office/officeart/2005/8/layout/hierarchy2"/>
    <dgm:cxn modelId="{9BEC0545-48EE-4266-8FA3-9C3462F5B812}" type="presOf" srcId="{25272604-EAB1-433A-8C03-2E3B42D864BF}" destId="{D7CDD423-0F69-41F4-8F58-37F9B180D10A}" srcOrd="0" destOrd="0" presId="urn:microsoft.com/office/officeart/2005/8/layout/hierarchy2"/>
    <dgm:cxn modelId="{7BC41545-A305-4095-8835-D027D64861FC}" type="presOf" srcId="{7AE0AFE4-2144-4D69-89D5-A7F20FC66C36}" destId="{B1C979AE-C061-4C10-AF3A-D58C79DC81B8}" srcOrd="0" destOrd="0" presId="urn:microsoft.com/office/officeart/2005/8/layout/hierarchy2"/>
    <dgm:cxn modelId="{DB45EB66-4E40-463B-93BF-69BE1466E228}" type="presOf" srcId="{7AE0AFE4-2144-4D69-89D5-A7F20FC66C36}" destId="{C4E11B6F-DD62-4A7E-B2CC-C4405545E9DD}" srcOrd="1" destOrd="0" presId="urn:microsoft.com/office/officeart/2005/8/layout/hierarchy2"/>
    <dgm:cxn modelId="{744A0D4A-E60F-452C-921B-B7932DA9245F}" type="presOf" srcId="{779C13D8-0647-4C58-84C5-B93DEB0AABAA}" destId="{9BD7DE5D-CFCE-45F5-944D-DCA976E15270}" srcOrd="0" destOrd="0" presId="urn:microsoft.com/office/officeart/2005/8/layout/hierarchy2"/>
    <dgm:cxn modelId="{1D79D34A-91B4-4B77-BA17-8351071D0FF9}" type="presOf" srcId="{B0F1BBF6-A577-456C-8F23-722ADED00DBB}" destId="{E67266D9-646E-4116-9E5D-98B088978042}" srcOrd="1" destOrd="0" presId="urn:microsoft.com/office/officeart/2005/8/layout/hierarchy2"/>
    <dgm:cxn modelId="{EF0B9650-E07B-47A1-A75E-D2B4FD146B92}" srcId="{779C13D8-0647-4C58-84C5-B93DEB0AABAA}" destId="{CD066FED-6395-4F08-897B-122F2361E3F7}" srcOrd="1" destOrd="0" parTransId="{52B8CDFB-7C03-414A-9F4D-87E7A703AC49}" sibTransId="{E41E4215-58D2-48F4-B511-406D84AA1BA0}"/>
    <dgm:cxn modelId="{337EE670-F9E7-4C54-A9FA-C9E2463881F7}" type="presOf" srcId="{52B8CDFB-7C03-414A-9F4D-87E7A703AC49}" destId="{D315D1D7-2F37-4A12-A0AC-EF20910F9CE9}" srcOrd="1" destOrd="0" presId="urn:microsoft.com/office/officeart/2005/8/layout/hierarchy2"/>
    <dgm:cxn modelId="{261C1A51-BD6A-4337-AD06-7B160920AE8E}" srcId="{779C13D8-0647-4C58-84C5-B93DEB0AABAA}" destId="{AEBC6811-3492-4FEA-90F1-E491FCC9942F}" srcOrd="0" destOrd="0" parTransId="{7AE0AFE4-2144-4D69-89D5-A7F20FC66C36}" sibTransId="{46B312D5-8786-408D-851A-82460BDADDD2}"/>
    <dgm:cxn modelId="{85E17572-FB26-434B-A49B-8912F089F50A}" type="presOf" srcId="{764C76F8-724A-4369-8A5C-F9FC6348AB64}" destId="{1E5C713D-09F6-41C2-A6F3-4A36B94CAA03}" srcOrd="0" destOrd="0" presId="urn:microsoft.com/office/officeart/2005/8/layout/hierarchy2"/>
    <dgm:cxn modelId="{DE04C173-1CC7-4D0B-A763-070DA2F0D060}" srcId="{CBEA97D0-1754-41DC-BEAD-EFF878B17907}" destId="{D2C1DC49-4567-4A10-91AB-49F3014A4363}" srcOrd="1" destOrd="0" parTransId="{3CAE08C8-F100-4B2A-A70B-FA462D3EDE99}" sibTransId="{6E6718AE-2A8A-48B9-95A8-928F7A488D6C}"/>
    <dgm:cxn modelId="{6D4CEC74-FE54-491B-ABE9-418892E20F46}" srcId="{F37E7752-6137-4696-B6BD-C81E54E95C26}" destId="{46BB42DB-A9F9-4A74-9028-317D87F0F054}" srcOrd="0" destOrd="0" parTransId="{25272604-EAB1-433A-8C03-2E3B42D864BF}" sibTransId="{114ABECE-C2BC-4B7C-B4A8-AA3213CB5F84}"/>
    <dgm:cxn modelId="{21600D55-F21E-464C-B4A2-1C3226F4A894}" type="presOf" srcId="{AF317085-CA37-48D9-BB5B-0904A58EBE67}" destId="{51A27D29-9364-4FE3-B232-4C5AB0C92B54}" srcOrd="1" destOrd="0" presId="urn:microsoft.com/office/officeart/2005/8/layout/hierarchy2"/>
    <dgm:cxn modelId="{55F4B355-20D0-4E00-8204-06784440228C}" srcId="{7529B8E6-CC05-4CD0-B923-720D5A34B591}" destId="{BBAFD7F2-AF7B-424E-8D32-20217F6F2C00}" srcOrd="0" destOrd="0" parTransId="{41371F6C-5C3A-431C-8FAF-5F506681A76C}" sibTransId="{EDFB24CF-9AFE-4A05-9EDA-A5437E601431}"/>
    <dgm:cxn modelId="{07754C76-BD0A-4762-969F-016EC2D4169A}" type="presOf" srcId="{25272604-EAB1-433A-8C03-2E3B42D864BF}" destId="{68F4E589-095D-49CA-BBE3-564CFF8520B1}" srcOrd="1" destOrd="0" presId="urn:microsoft.com/office/officeart/2005/8/layout/hierarchy2"/>
    <dgm:cxn modelId="{3490B980-CF49-4343-B234-FCB605E7857C}" type="presOf" srcId="{F37E7752-6137-4696-B6BD-C81E54E95C26}" destId="{4B3D032E-1A73-4BB0-A1A2-48615AD7D54D}" srcOrd="0" destOrd="0" presId="urn:microsoft.com/office/officeart/2005/8/layout/hierarchy2"/>
    <dgm:cxn modelId="{719D9487-E87E-4D4E-A906-653212A8B258}" type="presOf" srcId="{680295BC-DD94-402D-8E10-4F45344D73E4}" destId="{772870AA-F742-408C-86FB-BAE76E5E41C0}" srcOrd="0" destOrd="0" presId="urn:microsoft.com/office/officeart/2005/8/layout/hierarchy2"/>
    <dgm:cxn modelId="{BC318989-7D91-4623-85E1-61969C8C0E62}" type="presOf" srcId="{AEBC6811-3492-4FEA-90F1-E491FCC9942F}" destId="{208BC170-0F13-465F-B9B5-FE835596D150}" srcOrd="0" destOrd="0" presId="urn:microsoft.com/office/officeart/2005/8/layout/hierarchy2"/>
    <dgm:cxn modelId="{8962198B-B9F3-40C7-92CD-FBAC09F1DDC0}" srcId="{7529B8E6-CC05-4CD0-B923-720D5A34B591}" destId="{94EC348C-57DD-4820-9860-FDB342A0B845}" srcOrd="1" destOrd="0" parTransId="{165FB82E-19F5-4C43-8CB7-59E5C6EC7456}" sibTransId="{B3EA55A9-0491-46FF-A844-3ED32102A05B}"/>
    <dgm:cxn modelId="{11707991-8389-434D-978E-CB5F257068E9}" type="presOf" srcId="{165FB82E-19F5-4C43-8CB7-59E5C6EC7456}" destId="{C32E4449-2BB6-4773-86E5-8236E98EB762}" srcOrd="0" destOrd="0" presId="urn:microsoft.com/office/officeart/2005/8/layout/hierarchy2"/>
    <dgm:cxn modelId="{40B42596-5431-452F-B4BC-EF7BBBFD0481}" srcId="{CBEA97D0-1754-41DC-BEAD-EFF878B17907}" destId="{668A6E83-1312-4DF5-BBCC-315311D4EAAE}" srcOrd="0" destOrd="0" parTransId="{B0F1BBF6-A577-456C-8F23-722ADED00DBB}" sibTransId="{52B78C1C-1F3A-47D8-B450-348F4E12A06C}"/>
    <dgm:cxn modelId="{D90F2C96-3A5C-4D58-B163-B6AA8592604F}" type="presOf" srcId="{7529B8E6-CC05-4CD0-B923-720D5A34B591}" destId="{D6C7CE41-D5A4-4724-BEEA-A1CE36A5E0F9}" srcOrd="0" destOrd="0" presId="urn:microsoft.com/office/officeart/2005/8/layout/hierarchy2"/>
    <dgm:cxn modelId="{3C21DA9B-644B-4D0D-BC85-85369D781B68}" type="presOf" srcId="{5A105429-B0A5-4C02-80EE-18E6C1DD1858}" destId="{4A57D018-1378-49FE-9BDA-B362EC71769E}" srcOrd="0" destOrd="0" presId="urn:microsoft.com/office/officeart/2005/8/layout/hierarchy2"/>
    <dgm:cxn modelId="{981013A5-2714-4714-9D09-C2F09F721114}" type="presOf" srcId="{3CAE08C8-F100-4B2A-A70B-FA462D3EDE99}" destId="{04C7B86E-9D37-4B63-8A46-44C0F3420EB0}" srcOrd="1" destOrd="0" presId="urn:microsoft.com/office/officeart/2005/8/layout/hierarchy2"/>
    <dgm:cxn modelId="{6B4479AA-480D-447B-AF59-22FF2CBE5053}" type="presOf" srcId="{1D349B0E-AED3-4AFA-9531-FBF2437B7608}" destId="{90CF7C74-5352-48F6-8185-97F0094B437F}" srcOrd="0" destOrd="0" presId="urn:microsoft.com/office/officeart/2005/8/layout/hierarchy2"/>
    <dgm:cxn modelId="{921C59B0-4546-4FEC-80D8-4BD6C55836B1}" type="presOf" srcId="{5A105429-B0A5-4C02-80EE-18E6C1DD1858}" destId="{E312D5D4-D0EF-4273-B1C8-EC7338C24C49}" srcOrd="1" destOrd="0" presId="urn:microsoft.com/office/officeart/2005/8/layout/hierarchy2"/>
    <dgm:cxn modelId="{005802B2-5A87-4367-A1AB-5ED751C8C607}" srcId="{FCF75A8E-0668-4F81-9763-3DAA5D63025F}" destId="{CBEA97D0-1754-41DC-BEAD-EFF878B17907}" srcOrd="1" destOrd="0" parTransId="{75B23FAA-D7C6-4C4A-A2E1-E9473DC15CE4}" sibTransId="{8FBF5B5D-C232-4E89-9F4E-A72AEA8E3038}"/>
    <dgm:cxn modelId="{0E27EBB6-7AA5-4FA1-9ABD-194DE0FB35E4}" type="presOf" srcId="{A531B5B2-9476-432B-89A8-F3AB5312BD63}" destId="{A0CA6B01-2993-4E61-A659-5F115EDBDFF6}" srcOrd="1" destOrd="0" presId="urn:microsoft.com/office/officeart/2005/8/layout/hierarchy2"/>
    <dgm:cxn modelId="{F28825BA-4B12-4FD3-B6FB-B30D99DF7630}" type="presOf" srcId="{8C316F95-4459-4923-93F2-77F1E6DA3903}" destId="{7144C330-579B-48B6-A986-A362D3C03D04}" srcOrd="0" destOrd="0" presId="urn:microsoft.com/office/officeart/2005/8/layout/hierarchy2"/>
    <dgm:cxn modelId="{9364B6BF-FE07-4043-B617-1544D0CEAB81}" type="presOf" srcId="{B0F1BBF6-A577-456C-8F23-722ADED00DBB}" destId="{731116E0-295F-4A18-9AD9-CD23B972F373}" srcOrd="0" destOrd="0" presId="urn:microsoft.com/office/officeart/2005/8/layout/hierarchy2"/>
    <dgm:cxn modelId="{E0A485C0-7D09-4785-B312-66CDEECDFCB2}" type="presOf" srcId="{FCF75A8E-0668-4F81-9763-3DAA5D63025F}" destId="{536779B1-71A0-4D76-B403-66D7610920EB}" srcOrd="0" destOrd="0" presId="urn:microsoft.com/office/officeart/2005/8/layout/hierarchy2"/>
    <dgm:cxn modelId="{168377C1-0697-4D53-A1A8-B10E28D09463}" type="presOf" srcId="{E75E96AE-3CEF-40E3-8FD5-536E16117E7F}" destId="{456EE23C-1F45-40AA-859E-7AFC942802D6}" srcOrd="0" destOrd="0" presId="urn:microsoft.com/office/officeart/2005/8/layout/hierarchy2"/>
    <dgm:cxn modelId="{578958C6-5F11-4D67-B6AD-4D03C697035D}" srcId="{764C76F8-724A-4369-8A5C-F9FC6348AB64}" destId="{680295BC-DD94-402D-8E10-4F45344D73E4}" srcOrd="0" destOrd="0" parTransId="{1D349B0E-AED3-4AFA-9531-FBF2437B7608}" sibTransId="{EA35D6CB-821A-44CE-9F29-211EE39EB299}"/>
    <dgm:cxn modelId="{63AADCC8-6E1E-4542-950C-606F9BCD022B}" type="presOf" srcId="{BBAFD7F2-AF7B-424E-8D32-20217F6F2C00}" destId="{D9075B45-9484-478C-9470-D794E876595B}" srcOrd="0" destOrd="0" presId="urn:microsoft.com/office/officeart/2005/8/layout/hierarchy2"/>
    <dgm:cxn modelId="{AD9087CA-82BC-410B-AC61-6BE2D9F07985}" srcId="{764C76F8-724A-4369-8A5C-F9FC6348AB64}" destId="{FCF75A8E-0668-4F81-9763-3DAA5D63025F}" srcOrd="1" destOrd="0" parTransId="{AF317085-CA37-48D9-BB5B-0904A58EBE67}" sibTransId="{0209DC09-9C7C-413E-B4C8-E9207E146559}"/>
    <dgm:cxn modelId="{794ACECA-6D90-4FB5-9B00-C9394CA4F1B8}" type="presOf" srcId="{94EC348C-57DD-4820-9860-FDB342A0B845}" destId="{734D2ACA-C011-4477-B024-B210B3B02A04}" srcOrd="0" destOrd="0" presId="urn:microsoft.com/office/officeart/2005/8/layout/hierarchy2"/>
    <dgm:cxn modelId="{498FFDD1-0F19-4F95-9AFB-7E4999DDBC1A}" type="presOf" srcId="{41371F6C-5C3A-431C-8FAF-5F506681A76C}" destId="{6A5FC616-B3FD-4AC9-8D8C-D708EE95C308}" srcOrd="1" destOrd="0" presId="urn:microsoft.com/office/officeart/2005/8/layout/hierarchy2"/>
    <dgm:cxn modelId="{5D9E7AD5-A202-4495-98CE-B4C94FC66CD1}" type="presOf" srcId="{CBEA97D0-1754-41DC-BEAD-EFF878B17907}" destId="{36E46864-627C-4416-A6C0-936886316D4E}" srcOrd="0" destOrd="0" presId="urn:microsoft.com/office/officeart/2005/8/layout/hierarchy2"/>
    <dgm:cxn modelId="{23AC6ADB-3E30-45D1-A0AC-D988ECD4AE24}" type="presOf" srcId="{41371F6C-5C3A-431C-8FAF-5F506681A76C}" destId="{55C39E84-8FA6-4312-93E5-25404F6FFA82}" srcOrd="0" destOrd="0" presId="urn:microsoft.com/office/officeart/2005/8/layout/hierarchy2"/>
    <dgm:cxn modelId="{06A2D9E0-33D9-45FD-9963-28E5025A25B9}" type="presOf" srcId="{75B23FAA-D7C6-4C4A-A2E1-E9473DC15CE4}" destId="{82322D35-13C3-4C16-90C5-4F570B73FB94}" srcOrd="0" destOrd="0" presId="urn:microsoft.com/office/officeart/2005/8/layout/hierarchy2"/>
    <dgm:cxn modelId="{58ED55E5-8A80-4347-B65F-568A004A8429}" srcId="{FCF75A8E-0668-4F81-9763-3DAA5D63025F}" destId="{779C13D8-0647-4C58-84C5-B93DEB0AABAA}" srcOrd="0" destOrd="0" parTransId="{8C316F95-4459-4923-93F2-77F1E6DA3903}" sibTransId="{E16D9792-A7A9-43C4-AA95-713B22A9B6B2}"/>
    <dgm:cxn modelId="{F5E673E6-5FEF-4EBF-9CD7-AC773D8E1108}" type="presOf" srcId="{CD066FED-6395-4F08-897B-122F2361E3F7}" destId="{D38C810C-5A98-45E5-AE62-51E87F30F1F1}" srcOrd="0" destOrd="0" presId="urn:microsoft.com/office/officeart/2005/8/layout/hierarchy2"/>
    <dgm:cxn modelId="{389CAEFA-7FF8-4F5F-B370-E75222E8FE43}" type="presOf" srcId="{3CAE08C8-F100-4B2A-A70B-FA462D3EDE99}" destId="{8BFF7905-42DC-4E54-B9CA-520D9132D871}" srcOrd="0" destOrd="0" presId="urn:microsoft.com/office/officeart/2005/8/layout/hierarchy2"/>
    <dgm:cxn modelId="{9099FDFA-E189-4160-92CB-A9F815305355}" type="presOf" srcId="{C1FE3B5E-04AD-4222-8D07-57EA22AE1CCF}" destId="{EB981CBC-8E69-4527-A656-C5FBC067E00B}" srcOrd="1" destOrd="0" presId="urn:microsoft.com/office/officeart/2005/8/layout/hierarchy2"/>
    <dgm:cxn modelId="{E8C93EF5-4EC6-4B7A-A1E9-95A07F670A0D}" type="presParOf" srcId="{456EE23C-1F45-40AA-859E-7AFC942802D6}" destId="{55AEC07B-17BF-4651-9FEF-7A0A0E515437}" srcOrd="0" destOrd="0" presId="urn:microsoft.com/office/officeart/2005/8/layout/hierarchy2"/>
    <dgm:cxn modelId="{D12F9A05-3BB5-4750-9787-224EB0987321}" type="presParOf" srcId="{55AEC07B-17BF-4651-9FEF-7A0A0E515437}" destId="{1E5C713D-09F6-41C2-A6F3-4A36B94CAA03}" srcOrd="0" destOrd="0" presId="urn:microsoft.com/office/officeart/2005/8/layout/hierarchy2"/>
    <dgm:cxn modelId="{65588EC2-4FAF-410E-AECC-C5FC55DC7FBC}" type="presParOf" srcId="{55AEC07B-17BF-4651-9FEF-7A0A0E515437}" destId="{AF7BDBDE-6A4C-4637-BB9C-D8AC8D8380D8}" srcOrd="1" destOrd="0" presId="urn:microsoft.com/office/officeart/2005/8/layout/hierarchy2"/>
    <dgm:cxn modelId="{C9B91BA9-E9CB-47F0-9408-12ACE3639205}" type="presParOf" srcId="{AF7BDBDE-6A4C-4637-BB9C-D8AC8D8380D8}" destId="{90CF7C74-5352-48F6-8185-97F0094B437F}" srcOrd="0" destOrd="0" presId="urn:microsoft.com/office/officeart/2005/8/layout/hierarchy2"/>
    <dgm:cxn modelId="{CAEB00AD-C614-411E-BD38-2DED30C33545}" type="presParOf" srcId="{90CF7C74-5352-48F6-8185-97F0094B437F}" destId="{B576300B-6979-4BD5-8497-88F9D2BFDC2E}" srcOrd="0" destOrd="0" presId="urn:microsoft.com/office/officeart/2005/8/layout/hierarchy2"/>
    <dgm:cxn modelId="{72AA85D7-E455-419B-B6B8-96243EDFA6CC}" type="presParOf" srcId="{AF7BDBDE-6A4C-4637-BB9C-D8AC8D8380D8}" destId="{CD5F7F90-6A51-4A45-B9A9-32B73CF1CF0F}" srcOrd="1" destOrd="0" presId="urn:microsoft.com/office/officeart/2005/8/layout/hierarchy2"/>
    <dgm:cxn modelId="{4EB3E6C9-9A5E-4CAC-9945-93F774691A57}" type="presParOf" srcId="{CD5F7F90-6A51-4A45-B9A9-32B73CF1CF0F}" destId="{772870AA-F742-408C-86FB-BAE76E5E41C0}" srcOrd="0" destOrd="0" presId="urn:microsoft.com/office/officeart/2005/8/layout/hierarchy2"/>
    <dgm:cxn modelId="{7B2F4B14-7646-4AE4-BEAD-2E985281B510}" type="presParOf" srcId="{CD5F7F90-6A51-4A45-B9A9-32B73CF1CF0F}" destId="{778DE613-0D6E-4188-9CA3-D6882CED6C8C}" srcOrd="1" destOrd="0" presId="urn:microsoft.com/office/officeart/2005/8/layout/hierarchy2"/>
    <dgm:cxn modelId="{E0FE0563-E5DF-4C67-867C-5A1500CCB24F}" type="presParOf" srcId="{778DE613-0D6E-4188-9CA3-D6882CED6C8C}" destId="{A81AFDD8-7968-48CB-9166-0E94B3F3ACF5}" srcOrd="0" destOrd="0" presId="urn:microsoft.com/office/officeart/2005/8/layout/hierarchy2"/>
    <dgm:cxn modelId="{C44D0E3D-2FD2-4F39-8970-77935A0B41C1}" type="presParOf" srcId="{A81AFDD8-7968-48CB-9166-0E94B3F3ACF5}" destId="{EB981CBC-8E69-4527-A656-C5FBC067E00B}" srcOrd="0" destOrd="0" presId="urn:microsoft.com/office/officeart/2005/8/layout/hierarchy2"/>
    <dgm:cxn modelId="{34C89037-5278-41F8-863B-082A3B0C454A}" type="presParOf" srcId="{778DE613-0D6E-4188-9CA3-D6882CED6C8C}" destId="{56D586D5-BA17-4E71-BA00-D2F434AEF173}" srcOrd="1" destOrd="0" presId="urn:microsoft.com/office/officeart/2005/8/layout/hierarchy2"/>
    <dgm:cxn modelId="{B5C83375-1EDE-4804-86E2-E65DCD66CA1B}" type="presParOf" srcId="{56D586D5-BA17-4E71-BA00-D2F434AEF173}" destId="{4B3D032E-1A73-4BB0-A1A2-48615AD7D54D}" srcOrd="0" destOrd="0" presId="urn:microsoft.com/office/officeart/2005/8/layout/hierarchy2"/>
    <dgm:cxn modelId="{83BDCC9D-CCC6-4063-9E52-07C18D63ED23}" type="presParOf" srcId="{56D586D5-BA17-4E71-BA00-D2F434AEF173}" destId="{FBFA3E79-C0F6-4024-A219-1E77E0EA5F17}" srcOrd="1" destOrd="0" presId="urn:microsoft.com/office/officeart/2005/8/layout/hierarchy2"/>
    <dgm:cxn modelId="{7C394BA0-570C-43B2-A598-60F10ED6097B}" type="presParOf" srcId="{FBFA3E79-C0F6-4024-A219-1E77E0EA5F17}" destId="{D7CDD423-0F69-41F4-8F58-37F9B180D10A}" srcOrd="0" destOrd="0" presId="urn:microsoft.com/office/officeart/2005/8/layout/hierarchy2"/>
    <dgm:cxn modelId="{8EBA0856-6E59-4222-8932-2738F0BB29AB}" type="presParOf" srcId="{D7CDD423-0F69-41F4-8F58-37F9B180D10A}" destId="{68F4E589-095D-49CA-BBE3-564CFF8520B1}" srcOrd="0" destOrd="0" presId="urn:microsoft.com/office/officeart/2005/8/layout/hierarchy2"/>
    <dgm:cxn modelId="{9DD3BAED-8E27-48F3-9C2B-2F716E55DBC0}" type="presParOf" srcId="{FBFA3E79-C0F6-4024-A219-1E77E0EA5F17}" destId="{7D16A02C-D1E7-4FCA-9B90-A0776E9E7351}" srcOrd="1" destOrd="0" presId="urn:microsoft.com/office/officeart/2005/8/layout/hierarchy2"/>
    <dgm:cxn modelId="{44A609A9-7EEB-4C66-B830-CCADF8F15EAD}" type="presParOf" srcId="{7D16A02C-D1E7-4FCA-9B90-A0776E9E7351}" destId="{184D5904-BBDD-466E-81AB-FF1F7E61E399}" srcOrd="0" destOrd="0" presId="urn:microsoft.com/office/officeart/2005/8/layout/hierarchy2"/>
    <dgm:cxn modelId="{D81E8172-7CAD-4BFA-B317-568C90CAC0A2}" type="presParOf" srcId="{7D16A02C-D1E7-4FCA-9B90-A0776E9E7351}" destId="{2FC6041B-E29B-4B69-B362-46AC31CCD8B3}" srcOrd="1" destOrd="0" presId="urn:microsoft.com/office/officeart/2005/8/layout/hierarchy2"/>
    <dgm:cxn modelId="{A205D2B7-FC72-4579-A785-2D2FB7873760}" type="presParOf" srcId="{FBFA3E79-C0F6-4024-A219-1E77E0EA5F17}" destId="{A26E8681-763F-437B-9459-3CD6F85C1ACF}" srcOrd="2" destOrd="0" presId="urn:microsoft.com/office/officeart/2005/8/layout/hierarchy2"/>
    <dgm:cxn modelId="{253FEC89-2A42-49D7-B2C7-0ADD775480C5}" type="presParOf" srcId="{A26E8681-763F-437B-9459-3CD6F85C1ACF}" destId="{A0CA6B01-2993-4E61-A659-5F115EDBDFF6}" srcOrd="0" destOrd="0" presId="urn:microsoft.com/office/officeart/2005/8/layout/hierarchy2"/>
    <dgm:cxn modelId="{9223774F-00D9-48D2-8251-9C5764F8FC9E}" type="presParOf" srcId="{FBFA3E79-C0F6-4024-A219-1E77E0EA5F17}" destId="{41B7C216-0447-4F8D-8C6C-2A74F57494CB}" srcOrd="3" destOrd="0" presId="urn:microsoft.com/office/officeart/2005/8/layout/hierarchy2"/>
    <dgm:cxn modelId="{CB1F800B-1546-4BAB-B9CB-6DA0C7CD1CCD}" type="presParOf" srcId="{41B7C216-0447-4F8D-8C6C-2A74F57494CB}" destId="{46B9BD86-9549-4716-8F85-A46D1160CE4B}" srcOrd="0" destOrd="0" presId="urn:microsoft.com/office/officeart/2005/8/layout/hierarchy2"/>
    <dgm:cxn modelId="{75F5104B-39E1-43CE-B3D6-140246988024}" type="presParOf" srcId="{41B7C216-0447-4F8D-8C6C-2A74F57494CB}" destId="{13021C45-C65A-4414-8356-493D51B08C2B}" srcOrd="1" destOrd="0" presId="urn:microsoft.com/office/officeart/2005/8/layout/hierarchy2"/>
    <dgm:cxn modelId="{2B4E3942-A06C-45F6-9743-183FC6292212}" type="presParOf" srcId="{778DE613-0D6E-4188-9CA3-D6882CED6C8C}" destId="{4A57D018-1378-49FE-9BDA-B362EC71769E}" srcOrd="2" destOrd="0" presId="urn:microsoft.com/office/officeart/2005/8/layout/hierarchy2"/>
    <dgm:cxn modelId="{A3378B41-F362-4393-9EA3-FB06A067949B}" type="presParOf" srcId="{4A57D018-1378-49FE-9BDA-B362EC71769E}" destId="{E312D5D4-D0EF-4273-B1C8-EC7338C24C49}" srcOrd="0" destOrd="0" presId="urn:microsoft.com/office/officeart/2005/8/layout/hierarchy2"/>
    <dgm:cxn modelId="{DA9D5722-0D5B-46A6-9D58-3F5CCDB786E8}" type="presParOf" srcId="{778DE613-0D6E-4188-9CA3-D6882CED6C8C}" destId="{72D314FB-5112-4992-9D2A-83807FCD8B83}" srcOrd="3" destOrd="0" presId="urn:microsoft.com/office/officeart/2005/8/layout/hierarchy2"/>
    <dgm:cxn modelId="{D0EF3E8B-6FD7-4FE0-AF25-E014542AC292}" type="presParOf" srcId="{72D314FB-5112-4992-9D2A-83807FCD8B83}" destId="{D6C7CE41-D5A4-4724-BEEA-A1CE36A5E0F9}" srcOrd="0" destOrd="0" presId="urn:microsoft.com/office/officeart/2005/8/layout/hierarchy2"/>
    <dgm:cxn modelId="{C8D6DBAE-4358-4985-AADF-CA3D55477F17}" type="presParOf" srcId="{72D314FB-5112-4992-9D2A-83807FCD8B83}" destId="{F51CE92F-721D-498D-93C9-3BD87614DBA0}" srcOrd="1" destOrd="0" presId="urn:microsoft.com/office/officeart/2005/8/layout/hierarchy2"/>
    <dgm:cxn modelId="{12638C56-716D-4508-A20B-3BA310197643}" type="presParOf" srcId="{F51CE92F-721D-498D-93C9-3BD87614DBA0}" destId="{55C39E84-8FA6-4312-93E5-25404F6FFA82}" srcOrd="0" destOrd="0" presId="urn:microsoft.com/office/officeart/2005/8/layout/hierarchy2"/>
    <dgm:cxn modelId="{7F572ACA-B025-44BC-A334-0B94DF9B4126}" type="presParOf" srcId="{55C39E84-8FA6-4312-93E5-25404F6FFA82}" destId="{6A5FC616-B3FD-4AC9-8D8C-D708EE95C308}" srcOrd="0" destOrd="0" presId="urn:microsoft.com/office/officeart/2005/8/layout/hierarchy2"/>
    <dgm:cxn modelId="{6319097D-FE86-4F4F-A470-509D9185AD51}" type="presParOf" srcId="{F51CE92F-721D-498D-93C9-3BD87614DBA0}" destId="{149CC655-AA45-46CF-B8BC-E87F5D82B739}" srcOrd="1" destOrd="0" presId="urn:microsoft.com/office/officeart/2005/8/layout/hierarchy2"/>
    <dgm:cxn modelId="{22EE8DA9-64C0-4CB0-8729-6C25D5826AB2}" type="presParOf" srcId="{149CC655-AA45-46CF-B8BC-E87F5D82B739}" destId="{D9075B45-9484-478C-9470-D794E876595B}" srcOrd="0" destOrd="0" presId="urn:microsoft.com/office/officeart/2005/8/layout/hierarchy2"/>
    <dgm:cxn modelId="{968B0029-5607-4038-85E0-D6FCDD44925F}" type="presParOf" srcId="{149CC655-AA45-46CF-B8BC-E87F5D82B739}" destId="{C1533EFF-A0CC-487E-8634-FDD22C4C7737}" srcOrd="1" destOrd="0" presId="urn:microsoft.com/office/officeart/2005/8/layout/hierarchy2"/>
    <dgm:cxn modelId="{876A425C-6369-4E18-B941-16F3871694FF}" type="presParOf" srcId="{F51CE92F-721D-498D-93C9-3BD87614DBA0}" destId="{C32E4449-2BB6-4773-86E5-8236E98EB762}" srcOrd="2" destOrd="0" presId="urn:microsoft.com/office/officeart/2005/8/layout/hierarchy2"/>
    <dgm:cxn modelId="{DD10105D-003A-4ED2-AE82-99300E23D576}" type="presParOf" srcId="{C32E4449-2BB6-4773-86E5-8236E98EB762}" destId="{1052FB12-3DA6-40FA-8DA7-983213F6252E}" srcOrd="0" destOrd="0" presId="urn:microsoft.com/office/officeart/2005/8/layout/hierarchy2"/>
    <dgm:cxn modelId="{3F875B07-ECCA-4B5C-9EFE-C7B2A9440116}" type="presParOf" srcId="{F51CE92F-721D-498D-93C9-3BD87614DBA0}" destId="{705C5C64-4C1E-4555-8768-0EC1D89C738F}" srcOrd="3" destOrd="0" presId="urn:microsoft.com/office/officeart/2005/8/layout/hierarchy2"/>
    <dgm:cxn modelId="{1CDDBB90-1CE8-4573-86E3-394C137286A3}" type="presParOf" srcId="{705C5C64-4C1E-4555-8768-0EC1D89C738F}" destId="{734D2ACA-C011-4477-B024-B210B3B02A04}" srcOrd="0" destOrd="0" presId="urn:microsoft.com/office/officeart/2005/8/layout/hierarchy2"/>
    <dgm:cxn modelId="{020EABF8-04A5-4206-A5D4-ED5AFA39CEB2}" type="presParOf" srcId="{705C5C64-4C1E-4555-8768-0EC1D89C738F}" destId="{4AAD8B15-4C85-49C2-ABE3-0D6B0BA3159A}" srcOrd="1" destOrd="0" presId="urn:microsoft.com/office/officeart/2005/8/layout/hierarchy2"/>
    <dgm:cxn modelId="{FD1DD5F3-3531-4A9E-8CFF-367B761B13DD}" type="presParOf" srcId="{AF7BDBDE-6A4C-4637-BB9C-D8AC8D8380D8}" destId="{C6A1036F-45A1-4B3F-AC00-F12D31144800}" srcOrd="2" destOrd="0" presId="urn:microsoft.com/office/officeart/2005/8/layout/hierarchy2"/>
    <dgm:cxn modelId="{554C6E9F-E309-4333-9056-CB96610931CF}" type="presParOf" srcId="{C6A1036F-45A1-4B3F-AC00-F12D31144800}" destId="{51A27D29-9364-4FE3-B232-4C5AB0C92B54}" srcOrd="0" destOrd="0" presId="urn:microsoft.com/office/officeart/2005/8/layout/hierarchy2"/>
    <dgm:cxn modelId="{A1E6B812-D84A-49D3-9754-EF255211EB8A}" type="presParOf" srcId="{AF7BDBDE-6A4C-4637-BB9C-D8AC8D8380D8}" destId="{3E73B0B7-FCFD-4B39-A4AE-CABDB39E7CFC}" srcOrd="3" destOrd="0" presId="urn:microsoft.com/office/officeart/2005/8/layout/hierarchy2"/>
    <dgm:cxn modelId="{FE8C0B74-2418-4C8D-993E-C46199F24EE7}" type="presParOf" srcId="{3E73B0B7-FCFD-4B39-A4AE-CABDB39E7CFC}" destId="{536779B1-71A0-4D76-B403-66D7610920EB}" srcOrd="0" destOrd="0" presId="urn:microsoft.com/office/officeart/2005/8/layout/hierarchy2"/>
    <dgm:cxn modelId="{48F9F14B-6523-4A34-A801-BA234BBAB18E}" type="presParOf" srcId="{3E73B0B7-FCFD-4B39-A4AE-CABDB39E7CFC}" destId="{85B7BCC6-B33A-41E6-A57A-082D3631E64C}" srcOrd="1" destOrd="0" presId="urn:microsoft.com/office/officeart/2005/8/layout/hierarchy2"/>
    <dgm:cxn modelId="{1785532E-B4EB-48C6-8177-96DCD2234A1C}" type="presParOf" srcId="{85B7BCC6-B33A-41E6-A57A-082D3631E64C}" destId="{7144C330-579B-48B6-A986-A362D3C03D04}" srcOrd="0" destOrd="0" presId="urn:microsoft.com/office/officeart/2005/8/layout/hierarchy2"/>
    <dgm:cxn modelId="{24CF6818-FF05-49DE-BE73-9DDABCAC11D2}" type="presParOf" srcId="{7144C330-579B-48B6-A986-A362D3C03D04}" destId="{6CD22230-F8D2-426B-8DCD-0B189CCEB655}" srcOrd="0" destOrd="0" presId="urn:microsoft.com/office/officeart/2005/8/layout/hierarchy2"/>
    <dgm:cxn modelId="{C4CE075D-899F-4A29-A792-212A6BF99C29}" type="presParOf" srcId="{85B7BCC6-B33A-41E6-A57A-082D3631E64C}" destId="{9B6385E1-E4D9-485F-B90B-79B82BCEF13B}" srcOrd="1" destOrd="0" presId="urn:microsoft.com/office/officeart/2005/8/layout/hierarchy2"/>
    <dgm:cxn modelId="{304B1473-C115-45EE-8970-B89F4F2F5353}" type="presParOf" srcId="{9B6385E1-E4D9-485F-B90B-79B82BCEF13B}" destId="{9BD7DE5D-CFCE-45F5-944D-DCA976E15270}" srcOrd="0" destOrd="0" presId="urn:microsoft.com/office/officeart/2005/8/layout/hierarchy2"/>
    <dgm:cxn modelId="{E03A4747-0578-4891-8C92-E15583DC79D8}" type="presParOf" srcId="{9B6385E1-E4D9-485F-B90B-79B82BCEF13B}" destId="{1489BFFA-7602-408B-981F-8BA8C823E492}" srcOrd="1" destOrd="0" presId="urn:microsoft.com/office/officeart/2005/8/layout/hierarchy2"/>
    <dgm:cxn modelId="{DCF2ED35-F68B-4E01-8588-C4138C7E0501}" type="presParOf" srcId="{1489BFFA-7602-408B-981F-8BA8C823E492}" destId="{B1C979AE-C061-4C10-AF3A-D58C79DC81B8}" srcOrd="0" destOrd="0" presId="urn:microsoft.com/office/officeart/2005/8/layout/hierarchy2"/>
    <dgm:cxn modelId="{17C37DF4-1F06-4582-BAE9-7DDC1661ABDD}" type="presParOf" srcId="{B1C979AE-C061-4C10-AF3A-D58C79DC81B8}" destId="{C4E11B6F-DD62-4A7E-B2CC-C4405545E9DD}" srcOrd="0" destOrd="0" presId="urn:microsoft.com/office/officeart/2005/8/layout/hierarchy2"/>
    <dgm:cxn modelId="{D0C99AE7-CB4D-4917-9B1F-A73A3A78EE34}" type="presParOf" srcId="{1489BFFA-7602-408B-981F-8BA8C823E492}" destId="{0B4C0097-1453-474A-905A-1A2174B1A3D0}" srcOrd="1" destOrd="0" presId="urn:microsoft.com/office/officeart/2005/8/layout/hierarchy2"/>
    <dgm:cxn modelId="{FE2389BE-6B79-4C15-BDAE-DDB5553FA588}" type="presParOf" srcId="{0B4C0097-1453-474A-905A-1A2174B1A3D0}" destId="{208BC170-0F13-465F-B9B5-FE835596D150}" srcOrd="0" destOrd="0" presId="urn:microsoft.com/office/officeart/2005/8/layout/hierarchy2"/>
    <dgm:cxn modelId="{6577F0DD-528B-41C0-A3DC-8298C3050C30}" type="presParOf" srcId="{0B4C0097-1453-474A-905A-1A2174B1A3D0}" destId="{3C5BB513-A5A4-4C5D-93CB-9F7F6FE0EC3B}" srcOrd="1" destOrd="0" presId="urn:microsoft.com/office/officeart/2005/8/layout/hierarchy2"/>
    <dgm:cxn modelId="{A75F5411-6D02-4064-A795-550FCABB0608}" type="presParOf" srcId="{1489BFFA-7602-408B-981F-8BA8C823E492}" destId="{6D526D3E-B077-45F7-BC41-7B513CEAE6CC}" srcOrd="2" destOrd="0" presId="urn:microsoft.com/office/officeart/2005/8/layout/hierarchy2"/>
    <dgm:cxn modelId="{2FF2C892-EFF9-4530-93E4-D6613BBC3558}" type="presParOf" srcId="{6D526D3E-B077-45F7-BC41-7B513CEAE6CC}" destId="{D315D1D7-2F37-4A12-A0AC-EF20910F9CE9}" srcOrd="0" destOrd="0" presId="urn:microsoft.com/office/officeart/2005/8/layout/hierarchy2"/>
    <dgm:cxn modelId="{9019B7A9-0338-41EA-8EE8-F82ABC21081B}" type="presParOf" srcId="{1489BFFA-7602-408B-981F-8BA8C823E492}" destId="{3EE9E2DD-D86B-43C6-BACC-0C622938A528}" srcOrd="3" destOrd="0" presId="urn:microsoft.com/office/officeart/2005/8/layout/hierarchy2"/>
    <dgm:cxn modelId="{5BFB1867-EB32-4C09-A36C-4F4B0FF052A1}" type="presParOf" srcId="{3EE9E2DD-D86B-43C6-BACC-0C622938A528}" destId="{D38C810C-5A98-45E5-AE62-51E87F30F1F1}" srcOrd="0" destOrd="0" presId="urn:microsoft.com/office/officeart/2005/8/layout/hierarchy2"/>
    <dgm:cxn modelId="{19BEB563-E064-4056-A897-D80FC3CF314F}" type="presParOf" srcId="{3EE9E2DD-D86B-43C6-BACC-0C622938A528}" destId="{25247A34-142F-4098-AFBA-69612905A21A}" srcOrd="1" destOrd="0" presId="urn:microsoft.com/office/officeart/2005/8/layout/hierarchy2"/>
    <dgm:cxn modelId="{6C414CB3-B12E-4294-BE03-1C9C7F905A73}" type="presParOf" srcId="{85B7BCC6-B33A-41E6-A57A-082D3631E64C}" destId="{82322D35-13C3-4C16-90C5-4F570B73FB94}" srcOrd="2" destOrd="0" presId="urn:microsoft.com/office/officeart/2005/8/layout/hierarchy2"/>
    <dgm:cxn modelId="{7C586E72-5C92-41FA-9B45-D91AB7E170F1}" type="presParOf" srcId="{82322D35-13C3-4C16-90C5-4F570B73FB94}" destId="{D546B1BB-D4CB-4F45-BEE8-B4C59F982750}" srcOrd="0" destOrd="0" presId="urn:microsoft.com/office/officeart/2005/8/layout/hierarchy2"/>
    <dgm:cxn modelId="{D70B2D72-4133-48B1-8A06-D68275BD8308}" type="presParOf" srcId="{85B7BCC6-B33A-41E6-A57A-082D3631E64C}" destId="{F6A463B5-105C-4D7C-AAD0-83918FC979C6}" srcOrd="3" destOrd="0" presId="urn:microsoft.com/office/officeart/2005/8/layout/hierarchy2"/>
    <dgm:cxn modelId="{225E6B07-6F95-43AD-9F85-D44363DFAEA8}" type="presParOf" srcId="{F6A463B5-105C-4D7C-AAD0-83918FC979C6}" destId="{36E46864-627C-4416-A6C0-936886316D4E}" srcOrd="0" destOrd="0" presId="urn:microsoft.com/office/officeart/2005/8/layout/hierarchy2"/>
    <dgm:cxn modelId="{EBBCB123-CD82-4D5A-ADFB-291DD07291B2}" type="presParOf" srcId="{F6A463B5-105C-4D7C-AAD0-83918FC979C6}" destId="{41371A68-1A84-4503-8444-9BD92413159D}" srcOrd="1" destOrd="0" presId="urn:microsoft.com/office/officeart/2005/8/layout/hierarchy2"/>
    <dgm:cxn modelId="{F867F364-855E-4977-B0C1-A2016103F188}" type="presParOf" srcId="{41371A68-1A84-4503-8444-9BD92413159D}" destId="{731116E0-295F-4A18-9AD9-CD23B972F373}" srcOrd="0" destOrd="0" presId="urn:microsoft.com/office/officeart/2005/8/layout/hierarchy2"/>
    <dgm:cxn modelId="{54C210B7-CC69-4CCF-BEC4-B72A0F443D9B}" type="presParOf" srcId="{731116E0-295F-4A18-9AD9-CD23B972F373}" destId="{E67266D9-646E-4116-9E5D-98B088978042}" srcOrd="0" destOrd="0" presId="urn:microsoft.com/office/officeart/2005/8/layout/hierarchy2"/>
    <dgm:cxn modelId="{A62A56EE-A6C2-4426-88A6-2DFD1697D065}" type="presParOf" srcId="{41371A68-1A84-4503-8444-9BD92413159D}" destId="{A45D7CE4-D7B1-4185-8265-71FBB5510478}" srcOrd="1" destOrd="0" presId="urn:microsoft.com/office/officeart/2005/8/layout/hierarchy2"/>
    <dgm:cxn modelId="{A4C38CA7-CFF3-4C40-9A4D-C3F320747681}" type="presParOf" srcId="{A45D7CE4-D7B1-4185-8265-71FBB5510478}" destId="{941C8262-9EE8-419D-BB68-E8B76DD6BBAB}" srcOrd="0" destOrd="0" presId="urn:microsoft.com/office/officeart/2005/8/layout/hierarchy2"/>
    <dgm:cxn modelId="{1D8985E8-CD9A-4097-93DF-18B078AA961A}" type="presParOf" srcId="{A45D7CE4-D7B1-4185-8265-71FBB5510478}" destId="{6471BEC4-3F05-4D1A-A187-2D7DD3DF337E}" srcOrd="1" destOrd="0" presId="urn:microsoft.com/office/officeart/2005/8/layout/hierarchy2"/>
    <dgm:cxn modelId="{9E1380B6-A94D-473C-929B-9C443B255D72}" type="presParOf" srcId="{41371A68-1A84-4503-8444-9BD92413159D}" destId="{8BFF7905-42DC-4E54-B9CA-520D9132D871}" srcOrd="2" destOrd="0" presId="urn:microsoft.com/office/officeart/2005/8/layout/hierarchy2"/>
    <dgm:cxn modelId="{289C53EC-24B6-4F0C-B1ED-9F0DE5301D0A}" type="presParOf" srcId="{8BFF7905-42DC-4E54-B9CA-520D9132D871}" destId="{04C7B86E-9D37-4B63-8A46-44C0F3420EB0}" srcOrd="0" destOrd="0" presId="urn:microsoft.com/office/officeart/2005/8/layout/hierarchy2"/>
    <dgm:cxn modelId="{E591F10A-C820-4256-AD28-C51DD5DD448C}" type="presParOf" srcId="{41371A68-1A84-4503-8444-9BD92413159D}" destId="{FF2CA6A7-E67D-4589-B07D-8971FB4E60A5}" srcOrd="3" destOrd="0" presId="urn:microsoft.com/office/officeart/2005/8/layout/hierarchy2"/>
    <dgm:cxn modelId="{B4CC14E9-3DAE-4DCA-B190-E84B4ADF5BF5}" type="presParOf" srcId="{FF2CA6A7-E67D-4589-B07D-8971FB4E60A5}" destId="{C254844D-540B-42CA-881E-F652CB780290}" srcOrd="0" destOrd="0" presId="urn:microsoft.com/office/officeart/2005/8/layout/hierarchy2"/>
    <dgm:cxn modelId="{272E2E7E-8EE0-4F5E-A3F8-55F7B1C827B6}" type="presParOf" srcId="{FF2CA6A7-E67D-4589-B07D-8971FB4E60A5}" destId="{D60C85C6-4E9B-491F-B40B-9D128C8077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E96AE-3CEF-40E3-8FD5-536E16117E7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764C76F8-724A-4369-8A5C-F9FC6348AB64}">
      <dgm:prSet phldrT="[Text]"/>
      <dgm:spPr>
        <a:solidFill>
          <a:srgbClr val="92D050"/>
        </a:solidFill>
      </dgm:spPr>
      <dgm:t>
        <a:bodyPr/>
        <a:lstStyle/>
        <a:p>
          <a:r>
            <a:rPr lang="sv-SE"/>
            <a:t>Avelsdjur</a:t>
          </a:r>
        </a:p>
      </dgm:t>
    </dgm:pt>
    <dgm:pt modelId="{3745E3F1-7BFE-432D-AF38-3D1A274D86C9}" type="parTrans" cxnId="{B38C6F30-A6E6-4C0A-9768-01A0F3B98E4D}">
      <dgm:prSet/>
      <dgm:spPr/>
      <dgm:t>
        <a:bodyPr/>
        <a:lstStyle/>
        <a:p>
          <a:endParaRPr lang="sv-SE"/>
        </a:p>
      </dgm:t>
    </dgm:pt>
    <dgm:pt modelId="{354EDC93-CD5F-496D-869C-D790ECB64B0D}" type="sibTrans" cxnId="{B38C6F30-A6E6-4C0A-9768-01A0F3B98E4D}">
      <dgm:prSet/>
      <dgm:spPr/>
      <dgm:t>
        <a:bodyPr/>
        <a:lstStyle/>
        <a:p>
          <a:endParaRPr lang="sv-SE"/>
        </a:p>
      </dgm:t>
    </dgm:pt>
    <dgm:pt modelId="{680295BC-DD94-402D-8E10-4F45344D73E4}">
      <dgm:prSet phldrT="[Text]"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gm:t>
    </dgm:pt>
    <dgm:pt modelId="{1D349B0E-AED3-4AFA-9531-FBF2437B7608}" type="parTrans" cxnId="{578958C6-5F11-4D67-B6AD-4D03C697035D}">
      <dgm:prSet/>
      <dgm:spPr/>
      <dgm:t>
        <a:bodyPr/>
        <a:lstStyle/>
        <a:p>
          <a:endParaRPr lang="sv-SE"/>
        </a:p>
      </dgm:t>
    </dgm:pt>
    <dgm:pt modelId="{EA35D6CB-821A-44CE-9F29-211EE39EB299}" type="sibTrans" cxnId="{578958C6-5F11-4D67-B6AD-4D03C697035D}">
      <dgm:prSet/>
      <dgm:spPr/>
      <dgm:t>
        <a:bodyPr/>
        <a:lstStyle/>
        <a:p>
          <a:endParaRPr lang="sv-SE"/>
        </a:p>
      </dgm:t>
    </dgm:pt>
    <dgm:pt modelId="{FCF75A8E-0668-4F81-9763-3DAA5D63025F}">
      <dgm:prSet phldrT="[Text]"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</a:t>
          </a:r>
        </a:p>
      </dgm:t>
    </dgm:pt>
    <dgm:pt modelId="{AF317085-CA37-48D9-BB5B-0904A58EBE67}" type="parTrans" cxnId="{AD9087CA-82BC-410B-AC61-6BE2D9F07985}">
      <dgm:prSet/>
      <dgm:spPr/>
      <dgm:t>
        <a:bodyPr/>
        <a:lstStyle/>
        <a:p>
          <a:endParaRPr lang="sv-SE"/>
        </a:p>
      </dgm:t>
    </dgm:pt>
    <dgm:pt modelId="{0209DC09-9C7C-413E-B4C8-E9207E146559}" type="sibTrans" cxnId="{AD9087CA-82BC-410B-AC61-6BE2D9F07985}">
      <dgm:prSet/>
      <dgm:spPr/>
      <dgm:t>
        <a:bodyPr/>
        <a:lstStyle/>
        <a:p>
          <a:endParaRPr lang="sv-SE"/>
        </a:p>
      </dgm:t>
    </dgm:pt>
    <dgm:pt modelId="{CD066FED-6395-4F08-897B-122F2361E3F7}">
      <dgm:prSet phldrT="[Text]"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 Mor</a:t>
          </a:r>
        </a:p>
      </dgm:t>
    </dgm:pt>
    <dgm:pt modelId="{52B8CDFB-7C03-414A-9F4D-87E7A703AC49}" type="parTrans" cxnId="{EF0B9650-E07B-47A1-A75E-D2B4FD146B92}">
      <dgm:prSet/>
      <dgm:spPr/>
      <dgm:t>
        <a:bodyPr/>
        <a:lstStyle/>
        <a:p>
          <a:endParaRPr lang="sv-SE"/>
        </a:p>
      </dgm:t>
    </dgm:pt>
    <dgm:pt modelId="{E41E4215-58D2-48F4-B511-406D84AA1BA0}" type="sibTrans" cxnId="{EF0B9650-E07B-47A1-A75E-D2B4FD146B92}">
      <dgm:prSet/>
      <dgm:spPr/>
      <dgm:t>
        <a:bodyPr/>
        <a:lstStyle/>
        <a:p>
          <a:endParaRPr lang="sv-SE"/>
        </a:p>
      </dgm:t>
    </dgm:pt>
    <dgm:pt modelId="{D2C1DC49-4567-4A10-91AB-49F3014A4363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 Mor</a:t>
          </a:r>
        </a:p>
      </dgm:t>
    </dgm:pt>
    <dgm:pt modelId="{3CAE08C8-F100-4B2A-A70B-FA462D3EDE99}" type="parTrans" cxnId="{DE04C173-1CC7-4D0B-A763-070DA2F0D060}">
      <dgm:prSet/>
      <dgm:spPr/>
      <dgm:t>
        <a:bodyPr/>
        <a:lstStyle/>
        <a:p>
          <a:endParaRPr lang="sv-SE"/>
        </a:p>
      </dgm:t>
    </dgm:pt>
    <dgm:pt modelId="{6E6718AE-2A8A-48B9-95A8-928F7A488D6C}" type="sibTrans" cxnId="{DE04C173-1CC7-4D0B-A763-070DA2F0D060}">
      <dgm:prSet/>
      <dgm:spPr/>
      <dgm:t>
        <a:bodyPr/>
        <a:lstStyle/>
        <a:p>
          <a:endParaRPr lang="sv-SE"/>
        </a:p>
      </dgm:t>
    </dgm:pt>
    <dgm:pt modelId="{46BB42DB-A9F9-4A74-9028-317D87F0F054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</a:t>
          </a:r>
          <a:r>
            <a:rPr lang="sv-SE" sz="1000" kern="1200"/>
            <a:t>   Far</a:t>
          </a:r>
        </a:p>
      </dgm:t>
    </dgm:pt>
    <dgm:pt modelId="{25272604-EAB1-433A-8C03-2E3B42D864BF}" type="parTrans" cxnId="{6D4CEC74-FE54-491B-ABE9-418892E20F46}">
      <dgm:prSet/>
      <dgm:spPr/>
      <dgm:t>
        <a:bodyPr/>
        <a:lstStyle/>
        <a:p>
          <a:endParaRPr lang="sv-SE"/>
        </a:p>
      </dgm:t>
    </dgm:pt>
    <dgm:pt modelId="{114ABECE-C2BC-4B7C-B4A8-AA3213CB5F84}" type="sibTrans" cxnId="{6D4CEC74-FE54-491B-ABE9-418892E20F46}">
      <dgm:prSet/>
      <dgm:spPr/>
      <dgm:t>
        <a:bodyPr/>
        <a:lstStyle/>
        <a:p>
          <a:endParaRPr lang="sv-SE"/>
        </a:p>
      </dgm:t>
    </dgm:pt>
    <dgm:pt modelId="{94EC348C-57DD-4820-9860-FDB342A0B845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 sz="1000" kern="1200"/>
            <a:t>Farmors </a:t>
          </a: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</a:t>
          </a:r>
        </a:p>
      </dgm:t>
    </dgm:pt>
    <dgm:pt modelId="{165FB82E-19F5-4C43-8CB7-59E5C6EC7456}" type="parTrans" cxnId="{8962198B-B9F3-40C7-92CD-FBAC09F1DDC0}">
      <dgm:prSet/>
      <dgm:spPr/>
      <dgm:t>
        <a:bodyPr/>
        <a:lstStyle/>
        <a:p>
          <a:endParaRPr lang="sv-SE"/>
        </a:p>
      </dgm:t>
    </dgm:pt>
    <dgm:pt modelId="{B3EA55A9-0491-46FF-A844-3ED32102A05B}" type="sibTrans" cxnId="{8962198B-B9F3-40C7-92CD-FBAC09F1DDC0}">
      <dgm:prSet/>
      <dgm:spPr/>
      <dgm:t>
        <a:bodyPr/>
        <a:lstStyle/>
        <a:p>
          <a:endParaRPr lang="sv-SE"/>
        </a:p>
      </dgm:t>
    </dgm:pt>
    <dgm:pt modelId="{BBAFD7F2-AF7B-424E-8D32-20217F6F2C00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</a:t>
          </a:r>
          <a:r>
            <a:rPr lang="sv-SE" sz="1000" kern="1200"/>
            <a:t> Far</a:t>
          </a:r>
        </a:p>
      </dgm:t>
    </dgm:pt>
    <dgm:pt modelId="{41371F6C-5C3A-431C-8FAF-5F506681A76C}" type="parTrans" cxnId="{55F4B355-20D0-4E00-8204-06784440228C}">
      <dgm:prSet/>
      <dgm:spPr/>
      <dgm:t>
        <a:bodyPr/>
        <a:lstStyle/>
        <a:p>
          <a:endParaRPr lang="sv-SE"/>
        </a:p>
      </dgm:t>
    </dgm:pt>
    <dgm:pt modelId="{EDFB24CF-9AFE-4A05-9EDA-A5437E601431}" type="sibTrans" cxnId="{55F4B355-20D0-4E00-8204-06784440228C}">
      <dgm:prSet/>
      <dgm:spPr/>
      <dgm:t>
        <a:bodyPr/>
        <a:lstStyle/>
        <a:p>
          <a:endParaRPr lang="sv-SE"/>
        </a:p>
      </dgm:t>
    </dgm:pt>
    <dgm:pt modelId="{779C13D8-0647-4C58-84C5-B93DEB0AABAA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Fader</a:t>
          </a:r>
        </a:p>
      </dgm:t>
    </dgm:pt>
    <dgm:pt modelId="{8C316F95-4459-4923-93F2-77F1E6DA3903}" type="parTrans" cxnId="{58ED55E5-8A80-4347-B65F-568A004A8429}">
      <dgm:prSet/>
      <dgm:spPr/>
      <dgm:t>
        <a:bodyPr/>
        <a:lstStyle/>
        <a:p>
          <a:endParaRPr lang="sv-SE"/>
        </a:p>
      </dgm:t>
    </dgm:pt>
    <dgm:pt modelId="{E16D9792-A7A9-43C4-AA95-713B22A9B6B2}" type="sibTrans" cxnId="{58ED55E5-8A80-4347-B65F-568A004A8429}">
      <dgm:prSet/>
      <dgm:spPr/>
      <dgm:t>
        <a:bodyPr/>
        <a:lstStyle/>
        <a:p>
          <a:endParaRPr lang="sv-SE"/>
        </a:p>
      </dgm:t>
    </dgm:pt>
    <dgm:pt modelId="{AEBC6811-3492-4FEA-90F1-E491FCC9942F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 Far</a:t>
          </a:r>
        </a:p>
      </dgm:t>
    </dgm:pt>
    <dgm:pt modelId="{7AE0AFE4-2144-4D69-89D5-A7F20FC66C36}" type="parTrans" cxnId="{261C1A51-BD6A-4337-AD06-7B160920AE8E}">
      <dgm:prSet/>
      <dgm:spPr/>
      <dgm:t>
        <a:bodyPr/>
        <a:lstStyle/>
        <a:p>
          <a:endParaRPr lang="sv-SE"/>
        </a:p>
      </dgm:t>
    </dgm:pt>
    <dgm:pt modelId="{46B312D5-8786-408D-851A-82460BDADDD2}" type="sibTrans" cxnId="{261C1A51-BD6A-4337-AD06-7B160920AE8E}">
      <dgm:prSet/>
      <dgm:spPr/>
      <dgm:t>
        <a:bodyPr/>
        <a:lstStyle/>
        <a:p>
          <a:endParaRPr lang="sv-SE"/>
        </a:p>
      </dgm:t>
    </dgm:pt>
    <dgm:pt modelId="{CBEA97D0-1754-41DC-BEAD-EFF878B17907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gm:t>
    </dgm:pt>
    <dgm:pt modelId="{75B23FAA-D7C6-4C4A-A2E1-E9473DC15CE4}" type="parTrans" cxnId="{005802B2-5A87-4367-A1AB-5ED751C8C607}">
      <dgm:prSet/>
      <dgm:spPr/>
      <dgm:t>
        <a:bodyPr/>
        <a:lstStyle/>
        <a:p>
          <a:endParaRPr lang="sv-SE"/>
        </a:p>
      </dgm:t>
    </dgm:pt>
    <dgm:pt modelId="{8FBF5B5D-C232-4E89-9F4E-A72AEA8E3038}" type="sibTrans" cxnId="{005802B2-5A87-4367-A1AB-5ED751C8C607}">
      <dgm:prSet/>
      <dgm:spPr/>
      <dgm:t>
        <a:bodyPr/>
        <a:lstStyle/>
        <a:p>
          <a:endParaRPr lang="sv-SE"/>
        </a:p>
      </dgm:t>
    </dgm:pt>
    <dgm:pt modelId="{668A6E83-1312-4DF5-BBCC-315311D4EAAE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 Far</a:t>
          </a:r>
        </a:p>
      </dgm:t>
    </dgm:pt>
    <dgm:pt modelId="{B0F1BBF6-A577-456C-8F23-722ADED00DBB}" type="parTrans" cxnId="{40B42596-5431-452F-B4BC-EF7BBBFD0481}">
      <dgm:prSet/>
      <dgm:spPr/>
      <dgm:t>
        <a:bodyPr/>
        <a:lstStyle/>
        <a:p>
          <a:endParaRPr lang="sv-SE"/>
        </a:p>
      </dgm:t>
    </dgm:pt>
    <dgm:pt modelId="{52B78C1C-1F3A-47D8-B450-348F4E12A06C}" type="sibTrans" cxnId="{40B42596-5431-452F-B4BC-EF7BBBFD0481}">
      <dgm:prSet/>
      <dgm:spPr/>
      <dgm:t>
        <a:bodyPr/>
        <a:lstStyle/>
        <a:p>
          <a:endParaRPr lang="sv-SE"/>
        </a:p>
      </dgm:t>
    </dgm:pt>
    <dgm:pt modelId="{55117E2A-7BB3-4E21-BC56-65862E7C4A0F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Mor</a:t>
          </a:r>
        </a:p>
      </dgm:t>
    </dgm:pt>
    <dgm:pt modelId="{B97A3BBE-FAE7-4BC6-8378-1E6EC02888EA}" type="sibTrans" cxnId="{914ED610-B402-4218-B77E-572733479171}">
      <dgm:prSet/>
      <dgm:spPr/>
      <dgm:t>
        <a:bodyPr/>
        <a:lstStyle/>
        <a:p>
          <a:endParaRPr lang="sv-SE"/>
        </a:p>
      </dgm:t>
    </dgm:pt>
    <dgm:pt modelId="{A531B5B2-9476-432B-89A8-F3AB5312BD63}" type="parTrans" cxnId="{914ED610-B402-4218-B77E-572733479171}">
      <dgm:prSet/>
      <dgm:spPr/>
      <dgm:t>
        <a:bodyPr/>
        <a:lstStyle/>
        <a:p>
          <a:endParaRPr lang="sv-SE"/>
        </a:p>
      </dgm:t>
    </dgm:pt>
    <dgm:pt modelId="{7529B8E6-CC05-4CD0-B923-720D5A34B591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moder</a:t>
          </a:r>
        </a:p>
      </dgm:t>
    </dgm:pt>
    <dgm:pt modelId="{568CCB86-0DA6-4482-9E55-CBB3467F3744}" type="sibTrans" cxnId="{875C3F3B-48CC-48FB-AD2C-6DD14AE83F8C}">
      <dgm:prSet/>
      <dgm:spPr/>
      <dgm:t>
        <a:bodyPr/>
        <a:lstStyle/>
        <a:p>
          <a:endParaRPr lang="sv-SE"/>
        </a:p>
      </dgm:t>
    </dgm:pt>
    <dgm:pt modelId="{5A105429-B0A5-4C02-80EE-18E6C1DD1858}" type="parTrans" cxnId="{875C3F3B-48CC-48FB-AD2C-6DD14AE83F8C}">
      <dgm:prSet/>
      <dgm:spPr/>
      <dgm:t>
        <a:bodyPr/>
        <a:lstStyle/>
        <a:p>
          <a:endParaRPr lang="sv-SE"/>
        </a:p>
      </dgm:t>
    </dgm:pt>
    <dgm:pt modelId="{F37E7752-6137-4696-B6BD-C81E54E95C26}">
      <dgm:prSet custT="1"/>
      <dgm:spPr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gm:t>
    </dgm:pt>
    <dgm:pt modelId="{22A3C35E-1945-4FAC-88FB-5E1399607E9A}" type="sibTrans" cxnId="{90430412-C910-4D2F-9163-80B54F6FD169}">
      <dgm:prSet/>
      <dgm:spPr/>
      <dgm:t>
        <a:bodyPr/>
        <a:lstStyle/>
        <a:p>
          <a:endParaRPr lang="sv-SE"/>
        </a:p>
      </dgm:t>
    </dgm:pt>
    <dgm:pt modelId="{C1FE3B5E-04AD-4222-8D07-57EA22AE1CCF}" type="parTrans" cxnId="{90430412-C910-4D2F-9163-80B54F6FD169}">
      <dgm:prSet/>
      <dgm:spPr/>
      <dgm:t>
        <a:bodyPr/>
        <a:lstStyle/>
        <a:p>
          <a:endParaRPr lang="sv-SE"/>
        </a:p>
      </dgm:t>
    </dgm:pt>
    <dgm:pt modelId="{456EE23C-1F45-40AA-859E-7AFC942802D6}" type="pres">
      <dgm:prSet presAssocID="{E75E96AE-3CEF-40E3-8FD5-536E16117E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EC07B-17BF-4651-9FEF-7A0A0E515437}" type="pres">
      <dgm:prSet presAssocID="{764C76F8-724A-4369-8A5C-F9FC6348AB64}" presName="root1" presStyleCnt="0"/>
      <dgm:spPr/>
    </dgm:pt>
    <dgm:pt modelId="{1E5C713D-09F6-41C2-A6F3-4A36B94CAA03}" type="pres">
      <dgm:prSet presAssocID="{764C76F8-724A-4369-8A5C-F9FC6348AB64}" presName="LevelOneTextNode" presStyleLbl="node0" presStyleIdx="0" presStyleCnt="1">
        <dgm:presLayoutVars>
          <dgm:chPref val="3"/>
        </dgm:presLayoutVars>
      </dgm:prSet>
      <dgm:spPr/>
    </dgm:pt>
    <dgm:pt modelId="{AF7BDBDE-6A4C-4637-BB9C-D8AC8D8380D8}" type="pres">
      <dgm:prSet presAssocID="{764C76F8-724A-4369-8A5C-F9FC6348AB64}" presName="level2hierChild" presStyleCnt="0"/>
      <dgm:spPr/>
    </dgm:pt>
    <dgm:pt modelId="{90CF7C74-5352-48F6-8185-97F0094B437F}" type="pres">
      <dgm:prSet presAssocID="{1D349B0E-AED3-4AFA-9531-FBF2437B7608}" presName="conn2-1" presStyleLbl="parChTrans1D2" presStyleIdx="0" presStyleCnt="2"/>
      <dgm:spPr/>
    </dgm:pt>
    <dgm:pt modelId="{B576300B-6979-4BD5-8497-88F9D2BFDC2E}" type="pres">
      <dgm:prSet presAssocID="{1D349B0E-AED3-4AFA-9531-FBF2437B7608}" presName="connTx" presStyleLbl="parChTrans1D2" presStyleIdx="0" presStyleCnt="2"/>
      <dgm:spPr/>
    </dgm:pt>
    <dgm:pt modelId="{CD5F7F90-6A51-4A45-B9A9-32B73CF1CF0F}" type="pres">
      <dgm:prSet presAssocID="{680295BC-DD94-402D-8E10-4F45344D73E4}" presName="root2" presStyleCnt="0"/>
      <dgm:spPr/>
    </dgm:pt>
    <dgm:pt modelId="{772870AA-F742-408C-86FB-BAE76E5E41C0}" type="pres">
      <dgm:prSet presAssocID="{680295BC-DD94-402D-8E10-4F45344D73E4}" presName="LevelTwoTextNode" presStyleLbl="node2" presStyleIdx="0" presStyleCnt="2">
        <dgm:presLayoutVars>
          <dgm:chPref val="3"/>
        </dgm:presLayoutVars>
      </dgm:prSet>
      <dgm:spPr>
        <a:xfrm>
          <a:off x="1702671" y="567542"/>
          <a:ext cx="655969" cy="327984"/>
        </a:xfrm>
        <a:prstGeom prst="roundRect">
          <a:avLst>
            <a:gd name="adj" fmla="val 10000"/>
          </a:avLst>
        </a:prstGeom>
      </dgm:spPr>
    </dgm:pt>
    <dgm:pt modelId="{778DE613-0D6E-4188-9CA3-D6882CED6C8C}" type="pres">
      <dgm:prSet presAssocID="{680295BC-DD94-402D-8E10-4F45344D73E4}" presName="level3hierChild" presStyleCnt="0"/>
      <dgm:spPr/>
    </dgm:pt>
    <dgm:pt modelId="{A81AFDD8-7968-48CB-9166-0E94B3F3ACF5}" type="pres">
      <dgm:prSet presAssocID="{C1FE3B5E-04AD-4222-8D07-57EA22AE1CCF}" presName="conn2-1" presStyleLbl="parChTrans1D3" presStyleIdx="0" presStyleCnt="4"/>
      <dgm:spPr/>
    </dgm:pt>
    <dgm:pt modelId="{EB981CBC-8E69-4527-A656-C5FBC067E00B}" type="pres">
      <dgm:prSet presAssocID="{C1FE3B5E-04AD-4222-8D07-57EA22AE1CCF}" presName="connTx" presStyleLbl="parChTrans1D3" presStyleIdx="0" presStyleCnt="4"/>
      <dgm:spPr/>
    </dgm:pt>
    <dgm:pt modelId="{56D586D5-BA17-4E71-BA00-D2F434AEF173}" type="pres">
      <dgm:prSet presAssocID="{F37E7752-6137-4696-B6BD-C81E54E95C26}" presName="root2" presStyleCnt="0"/>
      <dgm:spPr/>
    </dgm:pt>
    <dgm:pt modelId="{4B3D032E-1A73-4BB0-A1A2-48615AD7D54D}" type="pres">
      <dgm:prSet presAssocID="{F37E7752-6137-4696-B6BD-C81E54E95C26}" presName="LevelTwoTextNode" presStyleLbl="node3" presStyleIdx="0" presStyleCnt="4">
        <dgm:presLayoutVars>
          <dgm:chPref val="3"/>
        </dgm:presLayoutVars>
      </dgm:prSet>
      <dgm:spPr>
        <a:xfrm>
          <a:off x="2621157" y="189093"/>
          <a:ext cx="656611" cy="328305"/>
        </a:xfrm>
        <a:prstGeom prst="roundRect">
          <a:avLst>
            <a:gd name="adj" fmla="val 10000"/>
          </a:avLst>
        </a:prstGeom>
      </dgm:spPr>
    </dgm:pt>
    <dgm:pt modelId="{FBFA3E79-C0F6-4024-A219-1E77E0EA5F17}" type="pres">
      <dgm:prSet presAssocID="{F37E7752-6137-4696-B6BD-C81E54E95C26}" presName="level3hierChild" presStyleCnt="0"/>
      <dgm:spPr/>
    </dgm:pt>
    <dgm:pt modelId="{D7CDD423-0F69-41F4-8F58-37F9B180D10A}" type="pres">
      <dgm:prSet presAssocID="{25272604-EAB1-433A-8C03-2E3B42D864BF}" presName="conn2-1" presStyleLbl="parChTrans1D4" presStyleIdx="0" presStyleCnt="8"/>
      <dgm:spPr/>
    </dgm:pt>
    <dgm:pt modelId="{68F4E589-095D-49CA-BBE3-564CFF8520B1}" type="pres">
      <dgm:prSet presAssocID="{25272604-EAB1-433A-8C03-2E3B42D864BF}" presName="connTx" presStyleLbl="parChTrans1D4" presStyleIdx="0" presStyleCnt="8"/>
      <dgm:spPr/>
    </dgm:pt>
    <dgm:pt modelId="{7D16A02C-D1E7-4FCA-9B90-A0776E9E7351}" type="pres">
      <dgm:prSet presAssocID="{46BB42DB-A9F9-4A74-9028-317D87F0F054}" presName="root2" presStyleCnt="0"/>
      <dgm:spPr/>
    </dgm:pt>
    <dgm:pt modelId="{184D5904-BBDD-466E-81AB-FF1F7E61E399}" type="pres">
      <dgm:prSet presAssocID="{46BB42DB-A9F9-4A74-9028-317D87F0F054}" presName="LevelTwoTextNode" presStyleLbl="node4" presStyleIdx="0" presStyleCnt="8">
        <dgm:presLayoutVars>
          <dgm:chPref val="3"/>
        </dgm:presLayoutVars>
      </dgm:prSet>
      <dgm:spPr>
        <a:xfrm>
          <a:off x="3539386" y="1768"/>
          <a:ext cx="655969" cy="327984"/>
        </a:xfrm>
        <a:prstGeom prst="roundRect">
          <a:avLst>
            <a:gd name="adj" fmla="val 10000"/>
          </a:avLst>
        </a:prstGeom>
      </dgm:spPr>
    </dgm:pt>
    <dgm:pt modelId="{2FC6041B-E29B-4B69-B362-46AC31CCD8B3}" type="pres">
      <dgm:prSet presAssocID="{46BB42DB-A9F9-4A74-9028-317D87F0F054}" presName="level3hierChild" presStyleCnt="0"/>
      <dgm:spPr/>
    </dgm:pt>
    <dgm:pt modelId="{A26E8681-763F-437B-9459-3CD6F85C1ACF}" type="pres">
      <dgm:prSet presAssocID="{A531B5B2-9476-432B-89A8-F3AB5312BD63}" presName="conn2-1" presStyleLbl="parChTrans1D4" presStyleIdx="1" presStyleCnt="8"/>
      <dgm:spPr/>
    </dgm:pt>
    <dgm:pt modelId="{A0CA6B01-2993-4E61-A659-5F115EDBDFF6}" type="pres">
      <dgm:prSet presAssocID="{A531B5B2-9476-432B-89A8-F3AB5312BD63}" presName="connTx" presStyleLbl="parChTrans1D4" presStyleIdx="1" presStyleCnt="8"/>
      <dgm:spPr/>
    </dgm:pt>
    <dgm:pt modelId="{41B7C216-0447-4F8D-8C6C-2A74F57494CB}" type="pres">
      <dgm:prSet presAssocID="{55117E2A-7BB3-4E21-BC56-65862E7C4A0F}" presName="root2" presStyleCnt="0"/>
      <dgm:spPr/>
    </dgm:pt>
    <dgm:pt modelId="{46B9BD86-9549-4716-8F85-A46D1160CE4B}" type="pres">
      <dgm:prSet presAssocID="{55117E2A-7BB3-4E21-BC56-65862E7C4A0F}" presName="LevelTwoTextNode" presStyleLbl="node4" presStyleIdx="1" presStyleCnt="8">
        <dgm:presLayoutVars>
          <dgm:chPref val="3"/>
        </dgm:presLayoutVars>
      </dgm:prSet>
      <dgm:spPr>
        <a:xfrm>
          <a:off x="3539386" y="378950"/>
          <a:ext cx="655969" cy="327984"/>
        </a:xfrm>
        <a:prstGeom prst="roundRect">
          <a:avLst>
            <a:gd name="adj" fmla="val 10000"/>
          </a:avLst>
        </a:prstGeom>
      </dgm:spPr>
    </dgm:pt>
    <dgm:pt modelId="{13021C45-C65A-4414-8356-493D51B08C2B}" type="pres">
      <dgm:prSet presAssocID="{55117E2A-7BB3-4E21-BC56-65862E7C4A0F}" presName="level3hierChild" presStyleCnt="0"/>
      <dgm:spPr/>
    </dgm:pt>
    <dgm:pt modelId="{4A57D018-1378-49FE-9BDA-B362EC71769E}" type="pres">
      <dgm:prSet presAssocID="{5A105429-B0A5-4C02-80EE-18E6C1DD1858}" presName="conn2-1" presStyleLbl="parChTrans1D3" presStyleIdx="1" presStyleCnt="4"/>
      <dgm:spPr/>
    </dgm:pt>
    <dgm:pt modelId="{E312D5D4-D0EF-4273-B1C8-EC7338C24C49}" type="pres">
      <dgm:prSet presAssocID="{5A105429-B0A5-4C02-80EE-18E6C1DD1858}" presName="connTx" presStyleLbl="parChTrans1D3" presStyleIdx="1" presStyleCnt="4"/>
      <dgm:spPr/>
    </dgm:pt>
    <dgm:pt modelId="{72D314FB-5112-4992-9D2A-83807FCD8B83}" type="pres">
      <dgm:prSet presAssocID="{7529B8E6-CC05-4CD0-B923-720D5A34B591}" presName="root2" presStyleCnt="0"/>
      <dgm:spPr/>
    </dgm:pt>
    <dgm:pt modelId="{D6C7CE41-D5A4-4724-BEEA-A1CE36A5E0F9}" type="pres">
      <dgm:prSet presAssocID="{7529B8E6-CC05-4CD0-B923-720D5A34B591}" presName="LevelTwoTextNode" presStyleLbl="node3" presStyleIdx="1" presStyleCnt="4">
        <dgm:presLayoutVars>
          <dgm:chPref val="3"/>
        </dgm:presLayoutVars>
      </dgm:prSet>
      <dgm:spPr>
        <a:xfrm>
          <a:off x="2621028" y="944724"/>
          <a:ext cx="655969" cy="327984"/>
        </a:xfrm>
        <a:prstGeom prst="roundRect">
          <a:avLst>
            <a:gd name="adj" fmla="val 10000"/>
          </a:avLst>
        </a:prstGeom>
      </dgm:spPr>
    </dgm:pt>
    <dgm:pt modelId="{F51CE92F-721D-498D-93C9-3BD87614DBA0}" type="pres">
      <dgm:prSet presAssocID="{7529B8E6-CC05-4CD0-B923-720D5A34B591}" presName="level3hierChild" presStyleCnt="0"/>
      <dgm:spPr/>
    </dgm:pt>
    <dgm:pt modelId="{55C39E84-8FA6-4312-93E5-25404F6FFA82}" type="pres">
      <dgm:prSet presAssocID="{41371F6C-5C3A-431C-8FAF-5F506681A76C}" presName="conn2-1" presStyleLbl="parChTrans1D4" presStyleIdx="2" presStyleCnt="8"/>
      <dgm:spPr/>
    </dgm:pt>
    <dgm:pt modelId="{6A5FC616-B3FD-4AC9-8D8C-D708EE95C308}" type="pres">
      <dgm:prSet presAssocID="{41371F6C-5C3A-431C-8FAF-5F506681A76C}" presName="connTx" presStyleLbl="parChTrans1D4" presStyleIdx="2" presStyleCnt="8"/>
      <dgm:spPr/>
    </dgm:pt>
    <dgm:pt modelId="{149CC655-AA45-46CF-B8BC-E87F5D82B739}" type="pres">
      <dgm:prSet presAssocID="{BBAFD7F2-AF7B-424E-8D32-20217F6F2C00}" presName="root2" presStyleCnt="0"/>
      <dgm:spPr/>
    </dgm:pt>
    <dgm:pt modelId="{D9075B45-9484-478C-9470-D794E876595B}" type="pres">
      <dgm:prSet presAssocID="{BBAFD7F2-AF7B-424E-8D32-20217F6F2C00}" presName="LevelTwoTextNode" presStyleLbl="node4" presStyleIdx="2" presStyleCnt="8">
        <dgm:presLayoutVars>
          <dgm:chPref val="3"/>
        </dgm:presLayoutVars>
      </dgm:prSet>
      <dgm:spPr>
        <a:xfrm>
          <a:off x="3539386" y="756133"/>
          <a:ext cx="655969" cy="327984"/>
        </a:xfrm>
        <a:prstGeom prst="roundRect">
          <a:avLst>
            <a:gd name="adj" fmla="val 10000"/>
          </a:avLst>
        </a:prstGeom>
      </dgm:spPr>
    </dgm:pt>
    <dgm:pt modelId="{C1533EFF-A0CC-487E-8634-FDD22C4C7737}" type="pres">
      <dgm:prSet presAssocID="{BBAFD7F2-AF7B-424E-8D32-20217F6F2C00}" presName="level3hierChild" presStyleCnt="0"/>
      <dgm:spPr/>
    </dgm:pt>
    <dgm:pt modelId="{C32E4449-2BB6-4773-86E5-8236E98EB762}" type="pres">
      <dgm:prSet presAssocID="{165FB82E-19F5-4C43-8CB7-59E5C6EC7456}" presName="conn2-1" presStyleLbl="parChTrans1D4" presStyleIdx="3" presStyleCnt="8"/>
      <dgm:spPr/>
    </dgm:pt>
    <dgm:pt modelId="{1052FB12-3DA6-40FA-8DA7-983213F6252E}" type="pres">
      <dgm:prSet presAssocID="{165FB82E-19F5-4C43-8CB7-59E5C6EC7456}" presName="connTx" presStyleLbl="parChTrans1D4" presStyleIdx="3" presStyleCnt="8"/>
      <dgm:spPr/>
    </dgm:pt>
    <dgm:pt modelId="{705C5C64-4C1E-4555-8768-0EC1D89C738F}" type="pres">
      <dgm:prSet presAssocID="{94EC348C-57DD-4820-9860-FDB342A0B845}" presName="root2" presStyleCnt="0"/>
      <dgm:spPr/>
    </dgm:pt>
    <dgm:pt modelId="{734D2ACA-C011-4477-B024-B210B3B02A04}" type="pres">
      <dgm:prSet presAssocID="{94EC348C-57DD-4820-9860-FDB342A0B845}" presName="LevelTwoTextNode" presStyleLbl="node4" presStyleIdx="3" presStyleCnt="8">
        <dgm:presLayoutVars>
          <dgm:chPref val="3"/>
        </dgm:presLayoutVars>
      </dgm:prSet>
      <dgm:spPr>
        <a:xfrm>
          <a:off x="3539386" y="1133316"/>
          <a:ext cx="655969" cy="327984"/>
        </a:xfrm>
        <a:prstGeom prst="roundRect">
          <a:avLst>
            <a:gd name="adj" fmla="val 10000"/>
          </a:avLst>
        </a:prstGeom>
      </dgm:spPr>
    </dgm:pt>
    <dgm:pt modelId="{4AAD8B15-4C85-49C2-ABE3-0D6B0BA3159A}" type="pres">
      <dgm:prSet presAssocID="{94EC348C-57DD-4820-9860-FDB342A0B845}" presName="level3hierChild" presStyleCnt="0"/>
      <dgm:spPr/>
    </dgm:pt>
    <dgm:pt modelId="{C6A1036F-45A1-4B3F-AC00-F12D31144800}" type="pres">
      <dgm:prSet presAssocID="{AF317085-CA37-48D9-BB5B-0904A58EBE67}" presName="conn2-1" presStyleLbl="parChTrans1D2" presStyleIdx="1" presStyleCnt="2"/>
      <dgm:spPr/>
    </dgm:pt>
    <dgm:pt modelId="{51A27D29-9364-4FE3-B232-4C5AB0C92B54}" type="pres">
      <dgm:prSet presAssocID="{AF317085-CA37-48D9-BB5B-0904A58EBE67}" presName="connTx" presStyleLbl="parChTrans1D2" presStyleIdx="1" presStyleCnt="2"/>
      <dgm:spPr/>
    </dgm:pt>
    <dgm:pt modelId="{3E73B0B7-FCFD-4B39-A4AE-CABDB39E7CFC}" type="pres">
      <dgm:prSet presAssocID="{FCF75A8E-0668-4F81-9763-3DAA5D63025F}" presName="root2" presStyleCnt="0"/>
      <dgm:spPr/>
    </dgm:pt>
    <dgm:pt modelId="{536779B1-71A0-4D76-B403-66D7610920EB}" type="pres">
      <dgm:prSet presAssocID="{FCF75A8E-0668-4F81-9763-3DAA5D63025F}" presName="LevelTwoTextNode" presStyleLbl="node2" presStyleIdx="1" presStyleCnt="2">
        <dgm:presLayoutVars>
          <dgm:chPref val="3"/>
        </dgm:presLayoutVars>
      </dgm:prSet>
      <dgm:spPr>
        <a:xfrm>
          <a:off x="1702671" y="2076272"/>
          <a:ext cx="655969" cy="327984"/>
        </a:xfrm>
        <a:prstGeom prst="roundRect">
          <a:avLst>
            <a:gd name="adj" fmla="val 10000"/>
          </a:avLst>
        </a:prstGeom>
      </dgm:spPr>
    </dgm:pt>
    <dgm:pt modelId="{85B7BCC6-B33A-41E6-A57A-082D3631E64C}" type="pres">
      <dgm:prSet presAssocID="{FCF75A8E-0668-4F81-9763-3DAA5D63025F}" presName="level3hierChild" presStyleCnt="0"/>
      <dgm:spPr/>
    </dgm:pt>
    <dgm:pt modelId="{7144C330-579B-48B6-A986-A362D3C03D04}" type="pres">
      <dgm:prSet presAssocID="{8C316F95-4459-4923-93F2-77F1E6DA3903}" presName="conn2-1" presStyleLbl="parChTrans1D3" presStyleIdx="2" presStyleCnt="4"/>
      <dgm:spPr/>
    </dgm:pt>
    <dgm:pt modelId="{6CD22230-F8D2-426B-8DCD-0B189CCEB655}" type="pres">
      <dgm:prSet presAssocID="{8C316F95-4459-4923-93F2-77F1E6DA3903}" presName="connTx" presStyleLbl="parChTrans1D3" presStyleIdx="2" presStyleCnt="4"/>
      <dgm:spPr/>
    </dgm:pt>
    <dgm:pt modelId="{9B6385E1-E4D9-485F-B90B-79B82BCEF13B}" type="pres">
      <dgm:prSet presAssocID="{779C13D8-0647-4C58-84C5-B93DEB0AABAA}" presName="root2" presStyleCnt="0"/>
      <dgm:spPr/>
    </dgm:pt>
    <dgm:pt modelId="{9BD7DE5D-CFCE-45F5-944D-DCA976E15270}" type="pres">
      <dgm:prSet presAssocID="{779C13D8-0647-4C58-84C5-B93DEB0AABAA}" presName="LevelTwoTextNode" presStyleLbl="node3" presStyleIdx="2" presStyleCnt="4">
        <dgm:presLayoutVars>
          <dgm:chPref val="3"/>
        </dgm:presLayoutVars>
      </dgm:prSet>
      <dgm:spPr>
        <a:xfrm>
          <a:off x="2621028" y="1699090"/>
          <a:ext cx="655969" cy="327984"/>
        </a:xfrm>
        <a:prstGeom prst="roundRect">
          <a:avLst>
            <a:gd name="adj" fmla="val 10000"/>
          </a:avLst>
        </a:prstGeom>
      </dgm:spPr>
    </dgm:pt>
    <dgm:pt modelId="{1489BFFA-7602-408B-981F-8BA8C823E492}" type="pres">
      <dgm:prSet presAssocID="{779C13D8-0647-4C58-84C5-B93DEB0AABAA}" presName="level3hierChild" presStyleCnt="0"/>
      <dgm:spPr/>
    </dgm:pt>
    <dgm:pt modelId="{B1C979AE-C061-4C10-AF3A-D58C79DC81B8}" type="pres">
      <dgm:prSet presAssocID="{7AE0AFE4-2144-4D69-89D5-A7F20FC66C36}" presName="conn2-1" presStyleLbl="parChTrans1D4" presStyleIdx="4" presStyleCnt="8"/>
      <dgm:spPr/>
    </dgm:pt>
    <dgm:pt modelId="{C4E11B6F-DD62-4A7E-B2CC-C4405545E9DD}" type="pres">
      <dgm:prSet presAssocID="{7AE0AFE4-2144-4D69-89D5-A7F20FC66C36}" presName="connTx" presStyleLbl="parChTrans1D4" presStyleIdx="4" presStyleCnt="8"/>
      <dgm:spPr/>
    </dgm:pt>
    <dgm:pt modelId="{0B4C0097-1453-474A-905A-1A2174B1A3D0}" type="pres">
      <dgm:prSet presAssocID="{AEBC6811-3492-4FEA-90F1-E491FCC9942F}" presName="root2" presStyleCnt="0"/>
      <dgm:spPr/>
    </dgm:pt>
    <dgm:pt modelId="{208BC170-0F13-465F-B9B5-FE835596D150}" type="pres">
      <dgm:prSet presAssocID="{AEBC6811-3492-4FEA-90F1-E491FCC9942F}" presName="LevelTwoTextNode" presStyleLbl="node4" presStyleIdx="4" presStyleCnt="8">
        <dgm:presLayoutVars>
          <dgm:chPref val="3"/>
        </dgm:presLayoutVars>
      </dgm:prSet>
      <dgm:spPr>
        <a:xfrm>
          <a:off x="3539386" y="1510498"/>
          <a:ext cx="655969" cy="327984"/>
        </a:xfrm>
        <a:prstGeom prst="roundRect">
          <a:avLst>
            <a:gd name="adj" fmla="val 10000"/>
          </a:avLst>
        </a:prstGeom>
      </dgm:spPr>
    </dgm:pt>
    <dgm:pt modelId="{3C5BB513-A5A4-4C5D-93CB-9F7F6FE0EC3B}" type="pres">
      <dgm:prSet presAssocID="{AEBC6811-3492-4FEA-90F1-E491FCC9942F}" presName="level3hierChild" presStyleCnt="0"/>
      <dgm:spPr/>
    </dgm:pt>
    <dgm:pt modelId="{6D526D3E-B077-45F7-BC41-7B513CEAE6CC}" type="pres">
      <dgm:prSet presAssocID="{52B8CDFB-7C03-414A-9F4D-87E7A703AC49}" presName="conn2-1" presStyleLbl="parChTrans1D4" presStyleIdx="5" presStyleCnt="8"/>
      <dgm:spPr/>
    </dgm:pt>
    <dgm:pt modelId="{D315D1D7-2F37-4A12-A0AC-EF20910F9CE9}" type="pres">
      <dgm:prSet presAssocID="{52B8CDFB-7C03-414A-9F4D-87E7A703AC49}" presName="connTx" presStyleLbl="parChTrans1D4" presStyleIdx="5" presStyleCnt="8"/>
      <dgm:spPr/>
    </dgm:pt>
    <dgm:pt modelId="{3EE9E2DD-D86B-43C6-BACC-0C622938A528}" type="pres">
      <dgm:prSet presAssocID="{CD066FED-6395-4F08-897B-122F2361E3F7}" presName="root2" presStyleCnt="0"/>
      <dgm:spPr/>
    </dgm:pt>
    <dgm:pt modelId="{D38C810C-5A98-45E5-AE62-51E87F30F1F1}" type="pres">
      <dgm:prSet presAssocID="{CD066FED-6395-4F08-897B-122F2361E3F7}" presName="LevelTwoTextNode" presStyleLbl="node4" presStyleIdx="5" presStyleCnt="8" custLinFactNeighborX="-937" custLinFactNeighborY="3749">
        <dgm:presLayoutVars>
          <dgm:chPref val="3"/>
        </dgm:presLayoutVars>
      </dgm:prSet>
      <dgm:spPr>
        <a:xfrm>
          <a:off x="3533240" y="1899977"/>
          <a:ext cx="655969" cy="327984"/>
        </a:xfrm>
        <a:prstGeom prst="roundRect">
          <a:avLst>
            <a:gd name="adj" fmla="val 10000"/>
          </a:avLst>
        </a:prstGeom>
      </dgm:spPr>
    </dgm:pt>
    <dgm:pt modelId="{25247A34-142F-4098-AFBA-69612905A21A}" type="pres">
      <dgm:prSet presAssocID="{CD066FED-6395-4F08-897B-122F2361E3F7}" presName="level3hierChild" presStyleCnt="0"/>
      <dgm:spPr/>
    </dgm:pt>
    <dgm:pt modelId="{82322D35-13C3-4C16-90C5-4F570B73FB94}" type="pres">
      <dgm:prSet presAssocID="{75B23FAA-D7C6-4C4A-A2E1-E9473DC15CE4}" presName="conn2-1" presStyleLbl="parChTrans1D3" presStyleIdx="3" presStyleCnt="4"/>
      <dgm:spPr/>
    </dgm:pt>
    <dgm:pt modelId="{D546B1BB-D4CB-4F45-BEE8-B4C59F982750}" type="pres">
      <dgm:prSet presAssocID="{75B23FAA-D7C6-4C4A-A2E1-E9473DC15CE4}" presName="connTx" presStyleLbl="parChTrans1D3" presStyleIdx="3" presStyleCnt="4"/>
      <dgm:spPr/>
    </dgm:pt>
    <dgm:pt modelId="{F6A463B5-105C-4D7C-AAD0-83918FC979C6}" type="pres">
      <dgm:prSet presAssocID="{CBEA97D0-1754-41DC-BEAD-EFF878B17907}" presName="root2" presStyleCnt="0"/>
      <dgm:spPr/>
    </dgm:pt>
    <dgm:pt modelId="{36E46864-627C-4416-A6C0-936886316D4E}" type="pres">
      <dgm:prSet presAssocID="{CBEA97D0-1754-41DC-BEAD-EFF878B17907}" presName="LevelTwoTextNode" presStyleLbl="node3" presStyleIdx="3" presStyleCnt="4">
        <dgm:presLayoutVars>
          <dgm:chPref val="3"/>
        </dgm:presLayoutVars>
      </dgm:prSet>
      <dgm:spPr>
        <a:xfrm>
          <a:off x="2621028" y="2453455"/>
          <a:ext cx="655969" cy="327984"/>
        </a:xfrm>
        <a:prstGeom prst="roundRect">
          <a:avLst>
            <a:gd name="adj" fmla="val 10000"/>
          </a:avLst>
        </a:prstGeom>
      </dgm:spPr>
    </dgm:pt>
    <dgm:pt modelId="{41371A68-1A84-4503-8444-9BD92413159D}" type="pres">
      <dgm:prSet presAssocID="{CBEA97D0-1754-41DC-BEAD-EFF878B17907}" presName="level3hierChild" presStyleCnt="0"/>
      <dgm:spPr/>
    </dgm:pt>
    <dgm:pt modelId="{731116E0-295F-4A18-9AD9-CD23B972F373}" type="pres">
      <dgm:prSet presAssocID="{B0F1BBF6-A577-456C-8F23-722ADED00DBB}" presName="conn2-1" presStyleLbl="parChTrans1D4" presStyleIdx="6" presStyleCnt="8"/>
      <dgm:spPr/>
    </dgm:pt>
    <dgm:pt modelId="{E67266D9-646E-4116-9E5D-98B088978042}" type="pres">
      <dgm:prSet presAssocID="{B0F1BBF6-A577-456C-8F23-722ADED00DBB}" presName="connTx" presStyleLbl="parChTrans1D4" presStyleIdx="6" presStyleCnt="8"/>
      <dgm:spPr/>
    </dgm:pt>
    <dgm:pt modelId="{A45D7CE4-D7B1-4185-8265-71FBB5510478}" type="pres">
      <dgm:prSet presAssocID="{668A6E83-1312-4DF5-BBCC-315311D4EAAE}" presName="root2" presStyleCnt="0"/>
      <dgm:spPr/>
    </dgm:pt>
    <dgm:pt modelId="{941C8262-9EE8-419D-BB68-E8B76DD6BBAB}" type="pres">
      <dgm:prSet presAssocID="{668A6E83-1312-4DF5-BBCC-315311D4EAAE}" presName="LevelTwoTextNode" presStyleLbl="node4" presStyleIdx="6" presStyleCnt="8">
        <dgm:presLayoutVars>
          <dgm:chPref val="3"/>
        </dgm:presLayoutVars>
      </dgm:prSet>
      <dgm:spPr>
        <a:xfrm>
          <a:off x="3539386" y="2264864"/>
          <a:ext cx="655969" cy="327984"/>
        </a:xfrm>
        <a:prstGeom prst="roundRect">
          <a:avLst>
            <a:gd name="adj" fmla="val 10000"/>
          </a:avLst>
        </a:prstGeom>
      </dgm:spPr>
    </dgm:pt>
    <dgm:pt modelId="{6471BEC4-3F05-4D1A-A187-2D7DD3DF337E}" type="pres">
      <dgm:prSet presAssocID="{668A6E83-1312-4DF5-BBCC-315311D4EAAE}" presName="level3hierChild" presStyleCnt="0"/>
      <dgm:spPr/>
    </dgm:pt>
    <dgm:pt modelId="{8BFF7905-42DC-4E54-B9CA-520D9132D871}" type="pres">
      <dgm:prSet presAssocID="{3CAE08C8-F100-4B2A-A70B-FA462D3EDE99}" presName="conn2-1" presStyleLbl="parChTrans1D4" presStyleIdx="7" presStyleCnt="8"/>
      <dgm:spPr/>
    </dgm:pt>
    <dgm:pt modelId="{04C7B86E-9D37-4B63-8A46-44C0F3420EB0}" type="pres">
      <dgm:prSet presAssocID="{3CAE08C8-F100-4B2A-A70B-FA462D3EDE99}" presName="connTx" presStyleLbl="parChTrans1D4" presStyleIdx="7" presStyleCnt="8"/>
      <dgm:spPr/>
    </dgm:pt>
    <dgm:pt modelId="{FF2CA6A7-E67D-4589-B07D-8971FB4E60A5}" type="pres">
      <dgm:prSet presAssocID="{D2C1DC49-4567-4A10-91AB-49F3014A4363}" presName="root2" presStyleCnt="0"/>
      <dgm:spPr/>
    </dgm:pt>
    <dgm:pt modelId="{C254844D-540B-42CA-881E-F652CB780290}" type="pres">
      <dgm:prSet presAssocID="{D2C1DC49-4567-4A10-91AB-49F3014A4363}" presName="LevelTwoTextNode" presStyleLbl="node4" presStyleIdx="7" presStyleCnt="8">
        <dgm:presLayoutVars>
          <dgm:chPref val="3"/>
        </dgm:presLayoutVars>
      </dgm:prSet>
      <dgm:spPr>
        <a:xfrm>
          <a:off x="3539386" y="2642046"/>
          <a:ext cx="655969" cy="327984"/>
        </a:xfrm>
        <a:prstGeom prst="roundRect">
          <a:avLst>
            <a:gd name="adj" fmla="val 10000"/>
          </a:avLst>
        </a:prstGeom>
      </dgm:spPr>
    </dgm:pt>
    <dgm:pt modelId="{D60C85C6-4E9B-491F-B40B-9D128C8077DA}" type="pres">
      <dgm:prSet presAssocID="{D2C1DC49-4567-4A10-91AB-49F3014A4363}" presName="level3hierChild" presStyleCnt="0"/>
      <dgm:spPr/>
    </dgm:pt>
  </dgm:ptLst>
  <dgm:cxnLst>
    <dgm:cxn modelId="{AD711D00-7661-44AE-A91B-E556DF9F5FF2}" type="presOf" srcId="{C1FE3B5E-04AD-4222-8D07-57EA22AE1CCF}" destId="{A81AFDD8-7968-48CB-9166-0E94B3F3ACF5}" srcOrd="0" destOrd="0" presId="urn:microsoft.com/office/officeart/2005/8/layout/hierarchy2"/>
    <dgm:cxn modelId="{0015EB06-7D98-45BD-9D09-A21B4C163353}" type="presOf" srcId="{668A6E83-1312-4DF5-BBCC-315311D4EAAE}" destId="{941C8262-9EE8-419D-BB68-E8B76DD6BBAB}" srcOrd="0" destOrd="0" presId="urn:microsoft.com/office/officeart/2005/8/layout/hierarchy2"/>
    <dgm:cxn modelId="{45836908-0013-4420-94F6-889DB2AEE557}" type="presOf" srcId="{D2C1DC49-4567-4A10-91AB-49F3014A4363}" destId="{C254844D-540B-42CA-881E-F652CB780290}" srcOrd="0" destOrd="0" presId="urn:microsoft.com/office/officeart/2005/8/layout/hierarchy2"/>
    <dgm:cxn modelId="{914ED610-B402-4218-B77E-572733479171}" srcId="{F37E7752-6137-4696-B6BD-C81E54E95C26}" destId="{55117E2A-7BB3-4E21-BC56-65862E7C4A0F}" srcOrd="1" destOrd="0" parTransId="{A531B5B2-9476-432B-89A8-F3AB5312BD63}" sibTransId="{B97A3BBE-FAE7-4BC6-8378-1E6EC02888EA}"/>
    <dgm:cxn modelId="{90430412-C910-4D2F-9163-80B54F6FD169}" srcId="{680295BC-DD94-402D-8E10-4F45344D73E4}" destId="{F37E7752-6137-4696-B6BD-C81E54E95C26}" srcOrd="0" destOrd="0" parTransId="{C1FE3B5E-04AD-4222-8D07-57EA22AE1CCF}" sibTransId="{22A3C35E-1945-4FAC-88FB-5E1399607E9A}"/>
    <dgm:cxn modelId="{CF864312-DBF6-4C0B-B1A5-C8FFA9797AC4}" type="presOf" srcId="{1D349B0E-AED3-4AFA-9531-FBF2437B7608}" destId="{B576300B-6979-4BD5-8497-88F9D2BFDC2E}" srcOrd="1" destOrd="0" presId="urn:microsoft.com/office/officeart/2005/8/layout/hierarchy2"/>
    <dgm:cxn modelId="{0B4A5D1C-4CF0-46A7-A894-501EDC710490}" type="presOf" srcId="{A531B5B2-9476-432B-89A8-F3AB5312BD63}" destId="{A26E8681-763F-437B-9459-3CD6F85C1ACF}" srcOrd="0" destOrd="0" presId="urn:microsoft.com/office/officeart/2005/8/layout/hierarchy2"/>
    <dgm:cxn modelId="{5F0E9A1D-7B88-443C-81F2-388488A462B8}" type="presOf" srcId="{46BB42DB-A9F9-4A74-9028-317D87F0F054}" destId="{184D5904-BBDD-466E-81AB-FF1F7E61E399}" srcOrd="0" destOrd="0" presId="urn:microsoft.com/office/officeart/2005/8/layout/hierarchy2"/>
    <dgm:cxn modelId="{9BAE7027-1ABF-452E-BCAD-238AFD30C1C6}" type="presOf" srcId="{8C316F95-4459-4923-93F2-77F1E6DA3903}" destId="{6CD22230-F8D2-426B-8DCD-0B189CCEB655}" srcOrd="1" destOrd="0" presId="urn:microsoft.com/office/officeart/2005/8/layout/hierarchy2"/>
    <dgm:cxn modelId="{D454C828-EA78-4DE6-8907-0049FD23E004}" type="presOf" srcId="{52B8CDFB-7C03-414A-9F4D-87E7A703AC49}" destId="{6D526D3E-B077-45F7-BC41-7B513CEAE6CC}" srcOrd="0" destOrd="0" presId="urn:microsoft.com/office/officeart/2005/8/layout/hierarchy2"/>
    <dgm:cxn modelId="{B38C6F30-A6E6-4C0A-9768-01A0F3B98E4D}" srcId="{E75E96AE-3CEF-40E3-8FD5-536E16117E7F}" destId="{764C76F8-724A-4369-8A5C-F9FC6348AB64}" srcOrd="0" destOrd="0" parTransId="{3745E3F1-7BFE-432D-AF38-3D1A274D86C9}" sibTransId="{354EDC93-CD5F-496D-869C-D790ECB64B0D}"/>
    <dgm:cxn modelId="{27A08333-675F-4F33-9E78-A2660277DFBE}" type="presOf" srcId="{75B23FAA-D7C6-4C4A-A2E1-E9473DC15CE4}" destId="{D546B1BB-D4CB-4F45-BEE8-B4C59F982750}" srcOrd="1" destOrd="0" presId="urn:microsoft.com/office/officeart/2005/8/layout/hierarchy2"/>
    <dgm:cxn modelId="{875C3F3B-48CC-48FB-AD2C-6DD14AE83F8C}" srcId="{680295BC-DD94-402D-8E10-4F45344D73E4}" destId="{7529B8E6-CC05-4CD0-B923-720D5A34B591}" srcOrd="1" destOrd="0" parTransId="{5A105429-B0A5-4C02-80EE-18E6C1DD1858}" sibTransId="{568CCB86-0DA6-4482-9E55-CBB3467F3744}"/>
    <dgm:cxn modelId="{87C35B3E-BD76-4079-A037-D47C76C2BBE0}" type="presOf" srcId="{AF317085-CA37-48D9-BB5B-0904A58EBE67}" destId="{C6A1036F-45A1-4B3F-AC00-F12D31144800}" srcOrd="0" destOrd="0" presId="urn:microsoft.com/office/officeart/2005/8/layout/hierarchy2"/>
    <dgm:cxn modelId="{EDD1E740-84DD-454F-94B4-54E04EFF5B00}" type="presOf" srcId="{55117E2A-7BB3-4E21-BC56-65862E7C4A0F}" destId="{46B9BD86-9549-4716-8F85-A46D1160CE4B}" srcOrd="0" destOrd="0" presId="urn:microsoft.com/office/officeart/2005/8/layout/hierarchy2"/>
    <dgm:cxn modelId="{1F9F5444-7FFC-48F1-A498-2D84CC846EDB}" type="presOf" srcId="{165FB82E-19F5-4C43-8CB7-59E5C6EC7456}" destId="{1052FB12-3DA6-40FA-8DA7-983213F6252E}" srcOrd="1" destOrd="0" presId="urn:microsoft.com/office/officeart/2005/8/layout/hierarchy2"/>
    <dgm:cxn modelId="{9BEC0545-48EE-4266-8FA3-9C3462F5B812}" type="presOf" srcId="{25272604-EAB1-433A-8C03-2E3B42D864BF}" destId="{D7CDD423-0F69-41F4-8F58-37F9B180D10A}" srcOrd="0" destOrd="0" presId="urn:microsoft.com/office/officeart/2005/8/layout/hierarchy2"/>
    <dgm:cxn modelId="{7BC41545-A305-4095-8835-D027D64861FC}" type="presOf" srcId="{7AE0AFE4-2144-4D69-89D5-A7F20FC66C36}" destId="{B1C979AE-C061-4C10-AF3A-D58C79DC81B8}" srcOrd="0" destOrd="0" presId="urn:microsoft.com/office/officeart/2005/8/layout/hierarchy2"/>
    <dgm:cxn modelId="{DB45EB66-4E40-463B-93BF-69BE1466E228}" type="presOf" srcId="{7AE0AFE4-2144-4D69-89D5-A7F20FC66C36}" destId="{C4E11B6F-DD62-4A7E-B2CC-C4405545E9DD}" srcOrd="1" destOrd="0" presId="urn:microsoft.com/office/officeart/2005/8/layout/hierarchy2"/>
    <dgm:cxn modelId="{744A0D4A-E60F-452C-921B-B7932DA9245F}" type="presOf" srcId="{779C13D8-0647-4C58-84C5-B93DEB0AABAA}" destId="{9BD7DE5D-CFCE-45F5-944D-DCA976E15270}" srcOrd="0" destOrd="0" presId="urn:microsoft.com/office/officeart/2005/8/layout/hierarchy2"/>
    <dgm:cxn modelId="{1D79D34A-91B4-4B77-BA17-8351071D0FF9}" type="presOf" srcId="{B0F1BBF6-A577-456C-8F23-722ADED00DBB}" destId="{E67266D9-646E-4116-9E5D-98B088978042}" srcOrd="1" destOrd="0" presId="urn:microsoft.com/office/officeart/2005/8/layout/hierarchy2"/>
    <dgm:cxn modelId="{EF0B9650-E07B-47A1-A75E-D2B4FD146B92}" srcId="{779C13D8-0647-4C58-84C5-B93DEB0AABAA}" destId="{CD066FED-6395-4F08-897B-122F2361E3F7}" srcOrd="1" destOrd="0" parTransId="{52B8CDFB-7C03-414A-9F4D-87E7A703AC49}" sibTransId="{E41E4215-58D2-48F4-B511-406D84AA1BA0}"/>
    <dgm:cxn modelId="{337EE670-F9E7-4C54-A9FA-C9E2463881F7}" type="presOf" srcId="{52B8CDFB-7C03-414A-9F4D-87E7A703AC49}" destId="{D315D1D7-2F37-4A12-A0AC-EF20910F9CE9}" srcOrd="1" destOrd="0" presId="urn:microsoft.com/office/officeart/2005/8/layout/hierarchy2"/>
    <dgm:cxn modelId="{261C1A51-BD6A-4337-AD06-7B160920AE8E}" srcId="{779C13D8-0647-4C58-84C5-B93DEB0AABAA}" destId="{AEBC6811-3492-4FEA-90F1-E491FCC9942F}" srcOrd="0" destOrd="0" parTransId="{7AE0AFE4-2144-4D69-89D5-A7F20FC66C36}" sibTransId="{46B312D5-8786-408D-851A-82460BDADDD2}"/>
    <dgm:cxn modelId="{85E17572-FB26-434B-A49B-8912F089F50A}" type="presOf" srcId="{764C76F8-724A-4369-8A5C-F9FC6348AB64}" destId="{1E5C713D-09F6-41C2-A6F3-4A36B94CAA03}" srcOrd="0" destOrd="0" presId="urn:microsoft.com/office/officeart/2005/8/layout/hierarchy2"/>
    <dgm:cxn modelId="{DE04C173-1CC7-4D0B-A763-070DA2F0D060}" srcId="{CBEA97D0-1754-41DC-BEAD-EFF878B17907}" destId="{D2C1DC49-4567-4A10-91AB-49F3014A4363}" srcOrd="1" destOrd="0" parTransId="{3CAE08C8-F100-4B2A-A70B-FA462D3EDE99}" sibTransId="{6E6718AE-2A8A-48B9-95A8-928F7A488D6C}"/>
    <dgm:cxn modelId="{6D4CEC74-FE54-491B-ABE9-418892E20F46}" srcId="{F37E7752-6137-4696-B6BD-C81E54E95C26}" destId="{46BB42DB-A9F9-4A74-9028-317D87F0F054}" srcOrd="0" destOrd="0" parTransId="{25272604-EAB1-433A-8C03-2E3B42D864BF}" sibTransId="{114ABECE-C2BC-4B7C-B4A8-AA3213CB5F84}"/>
    <dgm:cxn modelId="{21600D55-F21E-464C-B4A2-1C3226F4A894}" type="presOf" srcId="{AF317085-CA37-48D9-BB5B-0904A58EBE67}" destId="{51A27D29-9364-4FE3-B232-4C5AB0C92B54}" srcOrd="1" destOrd="0" presId="urn:microsoft.com/office/officeart/2005/8/layout/hierarchy2"/>
    <dgm:cxn modelId="{55F4B355-20D0-4E00-8204-06784440228C}" srcId="{7529B8E6-CC05-4CD0-B923-720D5A34B591}" destId="{BBAFD7F2-AF7B-424E-8D32-20217F6F2C00}" srcOrd="0" destOrd="0" parTransId="{41371F6C-5C3A-431C-8FAF-5F506681A76C}" sibTransId="{EDFB24CF-9AFE-4A05-9EDA-A5437E601431}"/>
    <dgm:cxn modelId="{07754C76-BD0A-4762-969F-016EC2D4169A}" type="presOf" srcId="{25272604-EAB1-433A-8C03-2E3B42D864BF}" destId="{68F4E589-095D-49CA-BBE3-564CFF8520B1}" srcOrd="1" destOrd="0" presId="urn:microsoft.com/office/officeart/2005/8/layout/hierarchy2"/>
    <dgm:cxn modelId="{3490B980-CF49-4343-B234-FCB605E7857C}" type="presOf" srcId="{F37E7752-6137-4696-B6BD-C81E54E95C26}" destId="{4B3D032E-1A73-4BB0-A1A2-48615AD7D54D}" srcOrd="0" destOrd="0" presId="urn:microsoft.com/office/officeart/2005/8/layout/hierarchy2"/>
    <dgm:cxn modelId="{719D9487-E87E-4D4E-A906-653212A8B258}" type="presOf" srcId="{680295BC-DD94-402D-8E10-4F45344D73E4}" destId="{772870AA-F742-408C-86FB-BAE76E5E41C0}" srcOrd="0" destOrd="0" presId="urn:microsoft.com/office/officeart/2005/8/layout/hierarchy2"/>
    <dgm:cxn modelId="{BC318989-7D91-4623-85E1-61969C8C0E62}" type="presOf" srcId="{AEBC6811-3492-4FEA-90F1-E491FCC9942F}" destId="{208BC170-0F13-465F-B9B5-FE835596D150}" srcOrd="0" destOrd="0" presId="urn:microsoft.com/office/officeart/2005/8/layout/hierarchy2"/>
    <dgm:cxn modelId="{8962198B-B9F3-40C7-92CD-FBAC09F1DDC0}" srcId="{7529B8E6-CC05-4CD0-B923-720D5A34B591}" destId="{94EC348C-57DD-4820-9860-FDB342A0B845}" srcOrd="1" destOrd="0" parTransId="{165FB82E-19F5-4C43-8CB7-59E5C6EC7456}" sibTransId="{B3EA55A9-0491-46FF-A844-3ED32102A05B}"/>
    <dgm:cxn modelId="{11707991-8389-434D-978E-CB5F257068E9}" type="presOf" srcId="{165FB82E-19F5-4C43-8CB7-59E5C6EC7456}" destId="{C32E4449-2BB6-4773-86E5-8236E98EB762}" srcOrd="0" destOrd="0" presId="urn:microsoft.com/office/officeart/2005/8/layout/hierarchy2"/>
    <dgm:cxn modelId="{40B42596-5431-452F-B4BC-EF7BBBFD0481}" srcId="{CBEA97D0-1754-41DC-BEAD-EFF878B17907}" destId="{668A6E83-1312-4DF5-BBCC-315311D4EAAE}" srcOrd="0" destOrd="0" parTransId="{B0F1BBF6-A577-456C-8F23-722ADED00DBB}" sibTransId="{52B78C1C-1F3A-47D8-B450-348F4E12A06C}"/>
    <dgm:cxn modelId="{D90F2C96-3A5C-4D58-B163-B6AA8592604F}" type="presOf" srcId="{7529B8E6-CC05-4CD0-B923-720D5A34B591}" destId="{D6C7CE41-D5A4-4724-BEEA-A1CE36A5E0F9}" srcOrd="0" destOrd="0" presId="urn:microsoft.com/office/officeart/2005/8/layout/hierarchy2"/>
    <dgm:cxn modelId="{3C21DA9B-644B-4D0D-BC85-85369D781B68}" type="presOf" srcId="{5A105429-B0A5-4C02-80EE-18E6C1DD1858}" destId="{4A57D018-1378-49FE-9BDA-B362EC71769E}" srcOrd="0" destOrd="0" presId="urn:microsoft.com/office/officeart/2005/8/layout/hierarchy2"/>
    <dgm:cxn modelId="{981013A5-2714-4714-9D09-C2F09F721114}" type="presOf" srcId="{3CAE08C8-F100-4B2A-A70B-FA462D3EDE99}" destId="{04C7B86E-9D37-4B63-8A46-44C0F3420EB0}" srcOrd="1" destOrd="0" presId="urn:microsoft.com/office/officeart/2005/8/layout/hierarchy2"/>
    <dgm:cxn modelId="{6B4479AA-480D-447B-AF59-22FF2CBE5053}" type="presOf" srcId="{1D349B0E-AED3-4AFA-9531-FBF2437B7608}" destId="{90CF7C74-5352-48F6-8185-97F0094B437F}" srcOrd="0" destOrd="0" presId="urn:microsoft.com/office/officeart/2005/8/layout/hierarchy2"/>
    <dgm:cxn modelId="{921C59B0-4546-4FEC-80D8-4BD6C55836B1}" type="presOf" srcId="{5A105429-B0A5-4C02-80EE-18E6C1DD1858}" destId="{E312D5D4-D0EF-4273-B1C8-EC7338C24C49}" srcOrd="1" destOrd="0" presId="urn:microsoft.com/office/officeart/2005/8/layout/hierarchy2"/>
    <dgm:cxn modelId="{005802B2-5A87-4367-A1AB-5ED751C8C607}" srcId="{FCF75A8E-0668-4F81-9763-3DAA5D63025F}" destId="{CBEA97D0-1754-41DC-BEAD-EFF878B17907}" srcOrd="1" destOrd="0" parTransId="{75B23FAA-D7C6-4C4A-A2E1-E9473DC15CE4}" sibTransId="{8FBF5B5D-C232-4E89-9F4E-A72AEA8E3038}"/>
    <dgm:cxn modelId="{0E27EBB6-7AA5-4FA1-9ABD-194DE0FB35E4}" type="presOf" srcId="{A531B5B2-9476-432B-89A8-F3AB5312BD63}" destId="{A0CA6B01-2993-4E61-A659-5F115EDBDFF6}" srcOrd="1" destOrd="0" presId="urn:microsoft.com/office/officeart/2005/8/layout/hierarchy2"/>
    <dgm:cxn modelId="{F28825BA-4B12-4FD3-B6FB-B30D99DF7630}" type="presOf" srcId="{8C316F95-4459-4923-93F2-77F1E6DA3903}" destId="{7144C330-579B-48B6-A986-A362D3C03D04}" srcOrd="0" destOrd="0" presId="urn:microsoft.com/office/officeart/2005/8/layout/hierarchy2"/>
    <dgm:cxn modelId="{9364B6BF-FE07-4043-B617-1544D0CEAB81}" type="presOf" srcId="{B0F1BBF6-A577-456C-8F23-722ADED00DBB}" destId="{731116E0-295F-4A18-9AD9-CD23B972F373}" srcOrd="0" destOrd="0" presId="urn:microsoft.com/office/officeart/2005/8/layout/hierarchy2"/>
    <dgm:cxn modelId="{E0A485C0-7D09-4785-B312-66CDEECDFCB2}" type="presOf" srcId="{FCF75A8E-0668-4F81-9763-3DAA5D63025F}" destId="{536779B1-71A0-4D76-B403-66D7610920EB}" srcOrd="0" destOrd="0" presId="urn:microsoft.com/office/officeart/2005/8/layout/hierarchy2"/>
    <dgm:cxn modelId="{168377C1-0697-4D53-A1A8-B10E28D09463}" type="presOf" srcId="{E75E96AE-3CEF-40E3-8FD5-536E16117E7F}" destId="{456EE23C-1F45-40AA-859E-7AFC942802D6}" srcOrd="0" destOrd="0" presId="urn:microsoft.com/office/officeart/2005/8/layout/hierarchy2"/>
    <dgm:cxn modelId="{578958C6-5F11-4D67-B6AD-4D03C697035D}" srcId="{764C76F8-724A-4369-8A5C-F9FC6348AB64}" destId="{680295BC-DD94-402D-8E10-4F45344D73E4}" srcOrd="0" destOrd="0" parTransId="{1D349B0E-AED3-4AFA-9531-FBF2437B7608}" sibTransId="{EA35D6CB-821A-44CE-9F29-211EE39EB299}"/>
    <dgm:cxn modelId="{63AADCC8-6E1E-4542-950C-606F9BCD022B}" type="presOf" srcId="{BBAFD7F2-AF7B-424E-8D32-20217F6F2C00}" destId="{D9075B45-9484-478C-9470-D794E876595B}" srcOrd="0" destOrd="0" presId="urn:microsoft.com/office/officeart/2005/8/layout/hierarchy2"/>
    <dgm:cxn modelId="{AD9087CA-82BC-410B-AC61-6BE2D9F07985}" srcId="{764C76F8-724A-4369-8A5C-F9FC6348AB64}" destId="{FCF75A8E-0668-4F81-9763-3DAA5D63025F}" srcOrd="1" destOrd="0" parTransId="{AF317085-CA37-48D9-BB5B-0904A58EBE67}" sibTransId="{0209DC09-9C7C-413E-B4C8-E9207E146559}"/>
    <dgm:cxn modelId="{794ACECA-6D90-4FB5-9B00-C9394CA4F1B8}" type="presOf" srcId="{94EC348C-57DD-4820-9860-FDB342A0B845}" destId="{734D2ACA-C011-4477-B024-B210B3B02A04}" srcOrd="0" destOrd="0" presId="urn:microsoft.com/office/officeart/2005/8/layout/hierarchy2"/>
    <dgm:cxn modelId="{498FFDD1-0F19-4F95-9AFB-7E4999DDBC1A}" type="presOf" srcId="{41371F6C-5C3A-431C-8FAF-5F506681A76C}" destId="{6A5FC616-B3FD-4AC9-8D8C-D708EE95C308}" srcOrd="1" destOrd="0" presId="urn:microsoft.com/office/officeart/2005/8/layout/hierarchy2"/>
    <dgm:cxn modelId="{5D9E7AD5-A202-4495-98CE-B4C94FC66CD1}" type="presOf" srcId="{CBEA97D0-1754-41DC-BEAD-EFF878B17907}" destId="{36E46864-627C-4416-A6C0-936886316D4E}" srcOrd="0" destOrd="0" presId="urn:microsoft.com/office/officeart/2005/8/layout/hierarchy2"/>
    <dgm:cxn modelId="{23AC6ADB-3E30-45D1-A0AC-D988ECD4AE24}" type="presOf" srcId="{41371F6C-5C3A-431C-8FAF-5F506681A76C}" destId="{55C39E84-8FA6-4312-93E5-25404F6FFA82}" srcOrd="0" destOrd="0" presId="urn:microsoft.com/office/officeart/2005/8/layout/hierarchy2"/>
    <dgm:cxn modelId="{06A2D9E0-33D9-45FD-9963-28E5025A25B9}" type="presOf" srcId="{75B23FAA-D7C6-4C4A-A2E1-E9473DC15CE4}" destId="{82322D35-13C3-4C16-90C5-4F570B73FB94}" srcOrd="0" destOrd="0" presId="urn:microsoft.com/office/officeart/2005/8/layout/hierarchy2"/>
    <dgm:cxn modelId="{58ED55E5-8A80-4347-B65F-568A004A8429}" srcId="{FCF75A8E-0668-4F81-9763-3DAA5D63025F}" destId="{779C13D8-0647-4C58-84C5-B93DEB0AABAA}" srcOrd="0" destOrd="0" parTransId="{8C316F95-4459-4923-93F2-77F1E6DA3903}" sibTransId="{E16D9792-A7A9-43C4-AA95-713B22A9B6B2}"/>
    <dgm:cxn modelId="{F5E673E6-5FEF-4EBF-9CD7-AC773D8E1108}" type="presOf" srcId="{CD066FED-6395-4F08-897B-122F2361E3F7}" destId="{D38C810C-5A98-45E5-AE62-51E87F30F1F1}" srcOrd="0" destOrd="0" presId="urn:microsoft.com/office/officeart/2005/8/layout/hierarchy2"/>
    <dgm:cxn modelId="{389CAEFA-7FF8-4F5F-B370-E75222E8FE43}" type="presOf" srcId="{3CAE08C8-F100-4B2A-A70B-FA462D3EDE99}" destId="{8BFF7905-42DC-4E54-B9CA-520D9132D871}" srcOrd="0" destOrd="0" presId="urn:microsoft.com/office/officeart/2005/8/layout/hierarchy2"/>
    <dgm:cxn modelId="{9099FDFA-E189-4160-92CB-A9F815305355}" type="presOf" srcId="{C1FE3B5E-04AD-4222-8D07-57EA22AE1CCF}" destId="{EB981CBC-8E69-4527-A656-C5FBC067E00B}" srcOrd="1" destOrd="0" presId="urn:microsoft.com/office/officeart/2005/8/layout/hierarchy2"/>
    <dgm:cxn modelId="{E8C93EF5-4EC6-4B7A-A1E9-95A07F670A0D}" type="presParOf" srcId="{456EE23C-1F45-40AA-859E-7AFC942802D6}" destId="{55AEC07B-17BF-4651-9FEF-7A0A0E515437}" srcOrd="0" destOrd="0" presId="urn:microsoft.com/office/officeart/2005/8/layout/hierarchy2"/>
    <dgm:cxn modelId="{D12F9A05-3BB5-4750-9787-224EB0987321}" type="presParOf" srcId="{55AEC07B-17BF-4651-9FEF-7A0A0E515437}" destId="{1E5C713D-09F6-41C2-A6F3-4A36B94CAA03}" srcOrd="0" destOrd="0" presId="urn:microsoft.com/office/officeart/2005/8/layout/hierarchy2"/>
    <dgm:cxn modelId="{65588EC2-4FAF-410E-AECC-C5FC55DC7FBC}" type="presParOf" srcId="{55AEC07B-17BF-4651-9FEF-7A0A0E515437}" destId="{AF7BDBDE-6A4C-4637-BB9C-D8AC8D8380D8}" srcOrd="1" destOrd="0" presId="urn:microsoft.com/office/officeart/2005/8/layout/hierarchy2"/>
    <dgm:cxn modelId="{C9B91BA9-E9CB-47F0-9408-12ACE3639205}" type="presParOf" srcId="{AF7BDBDE-6A4C-4637-BB9C-D8AC8D8380D8}" destId="{90CF7C74-5352-48F6-8185-97F0094B437F}" srcOrd="0" destOrd="0" presId="urn:microsoft.com/office/officeart/2005/8/layout/hierarchy2"/>
    <dgm:cxn modelId="{CAEB00AD-C614-411E-BD38-2DED30C33545}" type="presParOf" srcId="{90CF7C74-5352-48F6-8185-97F0094B437F}" destId="{B576300B-6979-4BD5-8497-88F9D2BFDC2E}" srcOrd="0" destOrd="0" presId="urn:microsoft.com/office/officeart/2005/8/layout/hierarchy2"/>
    <dgm:cxn modelId="{72AA85D7-E455-419B-B6B8-96243EDFA6CC}" type="presParOf" srcId="{AF7BDBDE-6A4C-4637-BB9C-D8AC8D8380D8}" destId="{CD5F7F90-6A51-4A45-B9A9-32B73CF1CF0F}" srcOrd="1" destOrd="0" presId="urn:microsoft.com/office/officeart/2005/8/layout/hierarchy2"/>
    <dgm:cxn modelId="{4EB3E6C9-9A5E-4CAC-9945-93F774691A57}" type="presParOf" srcId="{CD5F7F90-6A51-4A45-B9A9-32B73CF1CF0F}" destId="{772870AA-F742-408C-86FB-BAE76E5E41C0}" srcOrd="0" destOrd="0" presId="urn:microsoft.com/office/officeart/2005/8/layout/hierarchy2"/>
    <dgm:cxn modelId="{7B2F4B14-7646-4AE4-BEAD-2E985281B510}" type="presParOf" srcId="{CD5F7F90-6A51-4A45-B9A9-32B73CF1CF0F}" destId="{778DE613-0D6E-4188-9CA3-D6882CED6C8C}" srcOrd="1" destOrd="0" presId="urn:microsoft.com/office/officeart/2005/8/layout/hierarchy2"/>
    <dgm:cxn modelId="{E0FE0563-E5DF-4C67-867C-5A1500CCB24F}" type="presParOf" srcId="{778DE613-0D6E-4188-9CA3-D6882CED6C8C}" destId="{A81AFDD8-7968-48CB-9166-0E94B3F3ACF5}" srcOrd="0" destOrd="0" presId="urn:microsoft.com/office/officeart/2005/8/layout/hierarchy2"/>
    <dgm:cxn modelId="{C44D0E3D-2FD2-4F39-8970-77935A0B41C1}" type="presParOf" srcId="{A81AFDD8-7968-48CB-9166-0E94B3F3ACF5}" destId="{EB981CBC-8E69-4527-A656-C5FBC067E00B}" srcOrd="0" destOrd="0" presId="urn:microsoft.com/office/officeart/2005/8/layout/hierarchy2"/>
    <dgm:cxn modelId="{34C89037-5278-41F8-863B-082A3B0C454A}" type="presParOf" srcId="{778DE613-0D6E-4188-9CA3-D6882CED6C8C}" destId="{56D586D5-BA17-4E71-BA00-D2F434AEF173}" srcOrd="1" destOrd="0" presId="urn:microsoft.com/office/officeart/2005/8/layout/hierarchy2"/>
    <dgm:cxn modelId="{B5C83375-1EDE-4804-86E2-E65DCD66CA1B}" type="presParOf" srcId="{56D586D5-BA17-4E71-BA00-D2F434AEF173}" destId="{4B3D032E-1A73-4BB0-A1A2-48615AD7D54D}" srcOrd="0" destOrd="0" presId="urn:microsoft.com/office/officeart/2005/8/layout/hierarchy2"/>
    <dgm:cxn modelId="{83BDCC9D-CCC6-4063-9E52-07C18D63ED23}" type="presParOf" srcId="{56D586D5-BA17-4E71-BA00-D2F434AEF173}" destId="{FBFA3E79-C0F6-4024-A219-1E77E0EA5F17}" srcOrd="1" destOrd="0" presId="urn:microsoft.com/office/officeart/2005/8/layout/hierarchy2"/>
    <dgm:cxn modelId="{7C394BA0-570C-43B2-A598-60F10ED6097B}" type="presParOf" srcId="{FBFA3E79-C0F6-4024-A219-1E77E0EA5F17}" destId="{D7CDD423-0F69-41F4-8F58-37F9B180D10A}" srcOrd="0" destOrd="0" presId="urn:microsoft.com/office/officeart/2005/8/layout/hierarchy2"/>
    <dgm:cxn modelId="{8EBA0856-6E59-4222-8932-2738F0BB29AB}" type="presParOf" srcId="{D7CDD423-0F69-41F4-8F58-37F9B180D10A}" destId="{68F4E589-095D-49CA-BBE3-564CFF8520B1}" srcOrd="0" destOrd="0" presId="urn:microsoft.com/office/officeart/2005/8/layout/hierarchy2"/>
    <dgm:cxn modelId="{9DD3BAED-8E27-48F3-9C2B-2F716E55DBC0}" type="presParOf" srcId="{FBFA3E79-C0F6-4024-A219-1E77E0EA5F17}" destId="{7D16A02C-D1E7-4FCA-9B90-A0776E9E7351}" srcOrd="1" destOrd="0" presId="urn:microsoft.com/office/officeart/2005/8/layout/hierarchy2"/>
    <dgm:cxn modelId="{44A609A9-7EEB-4C66-B830-CCADF8F15EAD}" type="presParOf" srcId="{7D16A02C-D1E7-4FCA-9B90-A0776E9E7351}" destId="{184D5904-BBDD-466E-81AB-FF1F7E61E399}" srcOrd="0" destOrd="0" presId="urn:microsoft.com/office/officeart/2005/8/layout/hierarchy2"/>
    <dgm:cxn modelId="{D81E8172-7CAD-4BFA-B317-568C90CAC0A2}" type="presParOf" srcId="{7D16A02C-D1E7-4FCA-9B90-A0776E9E7351}" destId="{2FC6041B-E29B-4B69-B362-46AC31CCD8B3}" srcOrd="1" destOrd="0" presId="urn:microsoft.com/office/officeart/2005/8/layout/hierarchy2"/>
    <dgm:cxn modelId="{A205D2B7-FC72-4579-A785-2D2FB7873760}" type="presParOf" srcId="{FBFA3E79-C0F6-4024-A219-1E77E0EA5F17}" destId="{A26E8681-763F-437B-9459-3CD6F85C1ACF}" srcOrd="2" destOrd="0" presId="urn:microsoft.com/office/officeart/2005/8/layout/hierarchy2"/>
    <dgm:cxn modelId="{253FEC89-2A42-49D7-B2C7-0ADD775480C5}" type="presParOf" srcId="{A26E8681-763F-437B-9459-3CD6F85C1ACF}" destId="{A0CA6B01-2993-4E61-A659-5F115EDBDFF6}" srcOrd="0" destOrd="0" presId="urn:microsoft.com/office/officeart/2005/8/layout/hierarchy2"/>
    <dgm:cxn modelId="{9223774F-00D9-48D2-8251-9C5764F8FC9E}" type="presParOf" srcId="{FBFA3E79-C0F6-4024-A219-1E77E0EA5F17}" destId="{41B7C216-0447-4F8D-8C6C-2A74F57494CB}" srcOrd="3" destOrd="0" presId="urn:microsoft.com/office/officeart/2005/8/layout/hierarchy2"/>
    <dgm:cxn modelId="{CB1F800B-1546-4BAB-B9CB-6DA0C7CD1CCD}" type="presParOf" srcId="{41B7C216-0447-4F8D-8C6C-2A74F57494CB}" destId="{46B9BD86-9549-4716-8F85-A46D1160CE4B}" srcOrd="0" destOrd="0" presId="urn:microsoft.com/office/officeart/2005/8/layout/hierarchy2"/>
    <dgm:cxn modelId="{75F5104B-39E1-43CE-B3D6-140246988024}" type="presParOf" srcId="{41B7C216-0447-4F8D-8C6C-2A74F57494CB}" destId="{13021C45-C65A-4414-8356-493D51B08C2B}" srcOrd="1" destOrd="0" presId="urn:microsoft.com/office/officeart/2005/8/layout/hierarchy2"/>
    <dgm:cxn modelId="{2B4E3942-A06C-45F6-9743-183FC6292212}" type="presParOf" srcId="{778DE613-0D6E-4188-9CA3-D6882CED6C8C}" destId="{4A57D018-1378-49FE-9BDA-B362EC71769E}" srcOrd="2" destOrd="0" presId="urn:microsoft.com/office/officeart/2005/8/layout/hierarchy2"/>
    <dgm:cxn modelId="{A3378B41-F362-4393-9EA3-FB06A067949B}" type="presParOf" srcId="{4A57D018-1378-49FE-9BDA-B362EC71769E}" destId="{E312D5D4-D0EF-4273-B1C8-EC7338C24C49}" srcOrd="0" destOrd="0" presId="urn:microsoft.com/office/officeart/2005/8/layout/hierarchy2"/>
    <dgm:cxn modelId="{DA9D5722-0D5B-46A6-9D58-3F5CCDB786E8}" type="presParOf" srcId="{778DE613-0D6E-4188-9CA3-D6882CED6C8C}" destId="{72D314FB-5112-4992-9D2A-83807FCD8B83}" srcOrd="3" destOrd="0" presId="urn:microsoft.com/office/officeart/2005/8/layout/hierarchy2"/>
    <dgm:cxn modelId="{D0EF3E8B-6FD7-4FE0-AF25-E014542AC292}" type="presParOf" srcId="{72D314FB-5112-4992-9D2A-83807FCD8B83}" destId="{D6C7CE41-D5A4-4724-BEEA-A1CE36A5E0F9}" srcOrd="0" destOrd="0" presId="urn:microsoft.com/office/officeart/2005/8/layout/hierarchy2"/>
    <dgm:cxn modelId="{C8D6DBAE-4358-4985-AADF-CA3D55477F17}" type="presParOf" srcId="{72D314FB-5112-4992-9D2A-83807FCD8B83}" destId="{F51CE92F-721D-498D-93C9-3BD87614DBA0}" srcOrd="1" destOrd="0" presId="urn:microsoft.com/office/officeart/2005/8/layout/hierarchy2"/>
    <dgm:cxn modelId="{12638C56-716D-4508-A20B-3BA310197643}" type="presParOf" srcId="{F51CE92F-721D-498D-93C9-3BD87614DBA0}" destId="{55C39E84-8FA6-4312-93E5-25404F6FFA82}" srcOrd="0" destOrd="0" presId="urn:microsoft.com/office/officeart/2005/8/layout/hierarchy2"/>
    <dgm:cxn modelId="{7F572ACA-B025-44BC-A334-0B94DF9B4126}" type="presParOf" srcId="{55C39E84-8FA6-4312-93E5-25404F6FFA82}" destId="{6A5FC616-B3FD-4AC9-8D8C-D708EE95C308}" srcOrd="0" destOrd="0" presId="urn:microsoft.com/office/officeart/2005/8/layout/hierarchy2"/>
    <dgm:cxn modelId="{6319097D-FE86-4F4F-A470-509D9185AD51}" type="presParOf" srcId="{F51CE92F-721D-498D-93C9-3BD87614DBA0}" destId="{149CC655-AA45-46CF-B8BC-E87F5D82B739}" srcOrd="1" destOrd="0" presId="urn:microsoft.com/office/officeart/2005/8/layout/hierarchy2"/>
    <dgm:cxn modelId="{22EE8DA9-64C0-4CB0-8729-6C25D5826AB2}" type="presParOf" srcId="{149CC655-AA45-46CF-B8BC-E87F5D82B739}" destId="{D9075B45-9484-478C-9470-D794E876595B}" srcOrd="0" destOrd="0" presId="urn:microsoft.com/office/officeart/2005/8/layout/hierarchy2"/>
    <dgm:cxn modelId="{968B0029-5607-4038-85E0-D6FCDD44925F}" type="presParOf" srcId="{149CC655-AA45-46CF-B8BC-E87F5D82B739}" destId="{C1533EFF-A0CC-487E-8634-FDD22C4C7737}" srcOrd="1" destOrd="0" presId="urn:microsoft.com/office/officeart/2005/8/layout/hierarchy2"/>
    <dgm:cxn modelId="{876A425C-6369-4E18-B941-16F3871694FF}" type="presParOf" srcId="{F51CE92F-721D-498D-93C9-3BD87614DBA0}" destId="{C32E4449-2BB6-4773-86E5-8236E98EB762}" srcOrd="2" destOrd="0" presId="urn:microsoft.com/office/officeart/2005/8/layout/hierarchy2"/>
    <dgm:cxn modelId="{DD10105D-003A-4ED2-AE82-99300E23D576}" type="presParOf" srcId="{C32E4449-2BB6-4773-86E5-8236E98EB762}" destId="{1052FB12-3DA6-40FA-8DA7-983213F6252E}" srcOrd="0" destOrd="0" presId="urn:microsoft.com/office/officeart/2005/8/layout/hierarchy2"/>
    <dgm:cxn modelId="{3F875B07-ECCA-4B5C-9EFE-C7B2A9440116}" type="presParOf" srcId="{F51CE92F-721D-498D-93C9-3BD87614DBA0}" destId="{705C5C64-4C1E-4555-8768-0EC1D89C738F}" srcOrd="3" destOrd="0" presId="urn:microsoft.com/office/officeart/2005/8/layout/hierarchy2"/>
    <dgm:cxn modelId="{1CDDBB90-1CE8-4573-86E3-394C137286A3}" type="presParOf" srcId="{705C5C64-4C1E-4555-8768-0EC1D89C738F}" destId="{734D2ACA-C011-4477-B024-B210B3B02A04}" srcOrd="0" destOrd="0" presId="urn:microsoft.com/office/officeart/2005/8/layout/hierarchy2"/>
    <dgm:cxn modelId="{020EABF8-04A5-4206-A5D4-ED5AFA39CEB2}" type="presParOf" srcId="{705C5C64-4C1E-4555-8768-0EC1D89C738F}" destId="{4AAD8B15-4C85-49C2-ABE3-0D6B0BA3159A}" srcOrd="1" destOrd="0" presId="urn:microsoft.com/office/officeart/2005/8/layout/hierarchy2"/>
    <dgm:cxn modelId="{FD1DD5F3-3531-4A9E-8CFF-367B761B13DD}" type="presParOf" srcId="{AF7BDBDE-6A4C-4637-BB9C-D8AC8D8380D8}" destId="{C6A1036F-45A1-4B3F-AC00-F12D31144800}" srcOrd="2" destOrd="0" presId="urn:microsoft.com/office/officeart/2005/8/layout/hierarchy2"/>
    <dgm:cxn modelId="{554C6E9F-E309-4333-9056-CB96610931CF}" type="presParOf" srcId="{C6A1036F-45A1-4B3F-AC00-F12D31144800}" destId="{51A27D29-9364-4FE3-B232-4C5AB0C92B54}" srcOrd="0" destOrd="0" presId="urn:microsoft.com/office/officeart/2005/8/layout/hierarchy2"/>
    <dgm:cxn modelId="{A1E6B812-D84A-49D3-9754-EF255211EB8A}" type="presParOf" srcId="{AF7BDBDE-6A4C-4637-BB9C-D8AC8D8380D8}" destId="{3E73B0B7-FCFD-4B39-A4AE-CABDB39E7CFC}" srcOrd="3" destOrd="0" presId="urn:microsoft.com/office/officeart/2005/8/layout/hierarchy2"/>
    <dgm:cxn modelId="{FE8C0B74-2418-4C8D-993E-C46199F24EE7}" type="presParOf" srcId="{3E73B0B7-FCFD-4B39-A4AE-CABDB39E7CFC}" destId="{536779B1-71A0-4D76-B403-66D7610920EB}" srcOrd="0" destOrd="0" presId="urn:microsoft.com/office/officeart/2005/8/layout/hierarchy2"/>
    <dgm:cxn modelId="{48F9F14B-6523-4A34-A801-BA234BBAB18E}" type="presParOf" srcId="{3E73B0B7-FCFD-4B39-A4AE-CABDB39E7CFC}" destId="{85B7BCC6-B33A-41E6-A57A-082D3631E64C}" srcOrd="1" destOrd="0" presId="urn:microsoft.com/office/officeart/2005/8/layout/hierarchy2"/>
    <dgm:cxn modelId="{1785532E-B4EB-48C6-8177-96DCD2234A1C}" type="presParOf" srcId="{85B7BCC6-B33A-41E6-A57A-082D3631E64C}" destId="{7144C330-579B-48B6-A986-A362D3C03D04}" srcOrd="0" destOrd="0" presId="urn:microsoft.com/office/officeart/2005/8/layout/hierarchy2"/>
    <dgm:cxn modelId="{24CF6818-FF05-49DE-BE73-9DDABCAC11D2}" type="presParOf" srcId="{7144C330-579B-48B6-A986-A362D3C03D04}" destId="{6CD22230-F8D2-426B-8DCD-0B189CCEB655}" srcOrd="0" destOrd="0" presId="urn:microsoft.com/office/officeart/2005/8/layout/hierarchy2"/>
    <dgm:cxn modelId="{C4CE075D-899F-4A29-A792-212A6BF99C29}" type="presParOf" srcId="{85B7BCC6-B33A-41E6-A57A-082D3631E64C}" destId="{9B6385E1-E4D9-485F-B90B-79B82BCEF13B}" srcOrd="1" destOrd="0" presId="urn:microsoft.com/office/officeart/2005/8/layout/hierarchy2"/>
    <dgm:cxn modelId="{304B1473-C115-45EE-8970-B89F4F2F5353}" type="presParOf" srcId="{9B6385E1-E4D9-485F-B90B-79B82BCEF13B}" destId="{9BD7DE5D-CFCE-45F5-944D-DCA976E15270}" srcOrd="0" destOrd="0" presId="urn:microsoft.com/office/officeart/2005/8/layout/hierarchy2"/>
    <dgm:cxn modelId="{E03A4747-0578-4891-8C92-E15583DC79D8}" type="presParOf" srcId="{9B6385E1-E4D9-485F-B90B-79B82BCEF13B}" destId="{1489BFFA-7602-408B-981F-8BA8C823E492}" srcOrd="1" destOrd="0" presId="urn:microsoft.com/office/officeart/2005/8/layout/hierarchy2"/>
    <dgm:cxn modelId="{DCF2ED35-F68B-4E01-8588-C4138C7E0501}" type="presParOf" srcId="{1489BFFA-7602-408B-981F-8BA8C823E492}" destId="{B1C979AE-C061-4C10-AF3A-D58C79DC81B8}" srcOrd="0" destOrd="0" presId="urn:microsoft.com/office/officeart/2005/8/layout/hierarchy2"/>
    <dgm:cxn modelId="{17C37DF4-1F06-4582-BAE9-7DDC1661ABDD}" type="presParOf" srcId="{B1C979AE-C061-4C10-AF3A-D58C79DC81B8}" destId="{C4E11B6F-DD62-4A7E-B2CC-C4405545E9DD}" srcOrd="0" destOrd="0" presId="urn:microsoft.com/office/officeart/2005/8/layout/hierarchy2"/>
    <dgm:cxn modelId="{D0C99AE7-CB4D-4917-9B1F-A73A3A78EE34}" type="presParOf" srcId="{1489BFFA-7602-408B-981F-8BA8C823E492}" destId="{0B4C0097-1453-474A-905A-1A2174B1A3D0}" srcOrd="1" destOrd="0" presId="urn:microsoft.com/office/officeart/2005/8/layout/hierarchy2"/>
    <dgm:cxn modelId="{FE2389BE-6B79-4C15-BDAE-DDB5553FA588}" type="presParOf" srcId="{0B4C0097-1453-474A-905A-1A2174B1A3D0}" destId="{208BC170-0F13-465F-B9B5-FE835596D150}" srcOrd="0" destOrd="0" presId="urn:microsoft.com/office/officeart/2005/8/layout/hierarchy2"/>
    <dgm:cxn modelId="{6577F0DD-528B-41C0-A3DC-8298C3050C30}" type="presParOf" srcId="{0B4C0097-1453-474A-905A-1A2174B1A3D0}" destId="{3C5BB513-A5A4-4C5D-93CB-9F7F6FE0EC3B}" srcOrd="1" destOrd="0" presId="urn:microsoft.com/office/officeart/2005/8/layout/hierarchy2"/>
    <dgm:cxn modelId="{A75F5411-6D02-4064-A795-550FCABB0608}" type="presParOf" srcId="{1489BFFA-7602-408B-981F-8BA8C823E492}" destId="{6D526D3E-B077-45F7-BC41-7B513CEAE6CC}" srcOrd="2" destOrd="0" presId="urn:microsoft.com/office/officeart/2005/8/layout/hierarchy2"/>
    <dgm:cxn modelId="{2FF2C892-EFF9-4530-93E4-D6613BBC3558}" type="presParOf" srcId="{6D526D3E-B077-45F7-BC41-7B513CEAE6CC}" destId="{D315D1D7-2F37-4A12-A0AC-EF20910F9CE9}" srcOrd="0" destOrd="0" presId="urn:microsoft.com/office/officeart/2005/8/layout/hierarchy2"/>
    <dgm:cxn modelId="{9019B7A9-0338-41EA-8EE8-F82ABC21081B}" type="presParOf" srcId="{1489BFFA-7602-408B-981F-8BA8C823E492}" destId="{3EE9E2DD-D86B-43C6-BACC-0C622938A528}" srcOrd="3" destOrd="0" presId="urn:microsoft.com/office/officeart/2005/8/layout/hierarchy2"/>
    <dgm:cxn modelId="{5BFB1867-EB32-4C09-A36C-4F4B0FF052A1}" type="presParOf" srcId="{3EE9E2DD-D86B-43C6-BACC-0C622938A528}" destId="{D38C810C-5A98-45E5-AE62-51E87F30F1F1}" srcOrd="0" destOrd="0" presId="urn:microsoft.com/office/officeart/2005/8/layout/hierarchy2"/>
    <dgm:cxn modelId="{19BEB563-E064-4056-A897-D80FC3CF314F}" type="presParOf" srcId="{3EE9E2DD-D86B-43C6-BACC-0C622938A528}" destId="{25247A34-142F-4098-AFBA-69612905A21A}" srcOrd="1" destOrd="0" presId="urn:microsoft.com/office/officeart/2005/8/layout/hierarchy2"/>
    <dgm:cxn modelId="{6C414CB3-B12E-4294-BE03-1C9C7F905A73}" type="presParOf" srcId="{85B7BCC6-B33A-41E6-A57A-082D3631E64C}" destId="{82322D35-13C3-4C16-90C5-4F570B73FB94}" srcOrd="2" destOrd="0" presId="urn:microsoft.com/office/officeart/2005/8/layout/hierarchy2"/>
    <dgm:cxn modelId="{7C586E72-5C92-41FA-9B45-D91AB7E170F1}" type="presParOf" srcId="{82322D35-13C3-4C16-90C5-4F570B73FB94}" destId="{D546B1BB-D4CB-4F45-BEE8-B4C59F982750}" srcOrd="0" destOrd="0" presId="urn:microsoft.com/office/officeart/2005/8/layout/hierarchy2"/>
    <dgm:cxn modelId="{D70B2D72-4133-48B1-8A06-D68275BD8308}" type="presParOf" srcId="{85B7BCC6-B33A-41E6-A57A-082D3631E64C}" destId="{F6A463B5-105C-4D7C-AAD0-83918FC979C6}" srcOrd="3" destOrd="0" presId="urn:microsoft.com/office/officeart/2005/8/layout/hierarchy2"/>
    <dgm:cxn modelId="{225E6B07-6F95-43AD-9F85-D44363DFAEA8}" type="presParOf" srcId="{F6A463B5-105C-4D7C-AAD0-83918FC979C6}" destId="{36E46864-627C-4416-A6C0-936886316D4E}" srcOrd="0" destOrd="0" presId="urn:microsoft.com/office/officeart/2005/8/layout/hierarchy2"/>
    <dgm:cxn modelId="{EBBCB123-CD82-4D5A-ADFB-291DD07291B2}" type="presParOf" srcId="{F6A463B5-105C-4D7C-AAD0-83918FC979C6}" destId="{41371A68-1A84-4503-8444-9BD92413159D}" srcOrd="1" destOrd="0" presId="urn:microsoft.com/office/officeart/2005/8/layout/hierarchy2"/>
    <dgm:cxn modelId="{F867F364-855E-4977-B0C1-A2016103F188}" type="presParOf" srcId="{41371A68-1A84-4503-8444-9BD92413159D}" destId="{731116E0-295F-4A18-9AD9-CD23B972F373}" srcOrd="0" destOrd="0" presId="urn:microsoft.com/office/officeart/2005/8/layout/hierarchy2"/>
    <dgm:cxn modelId="{54C210B7-CC69-4CCF-BEC4-B72A0F443D9B}" type="presParOf" srcId="{731116E0-295F-4A18-9AD9-CD23B972F373}" destId="{E67266D9-646E-4116-9E5D-98B088978042}" srcOrd="0" destOrd="0" presId="urn:microsoft.com/office/officeart/2005/8/layout/hierarchy2"/>
    <dgm:cxn modelId="{A62A56EE-A6C2-4426-88A6-2DFD1697D065}" type="presParOf" srcId="{41371A68-1A84-4503-8444-9BD92413159D}" destId="{A45D7CE4-D7B1-4185-8265-71FBB5510478}" srcOrd="1" destOrd="0" presId="urn:microsoft.com/office/officeart/2005/8/layout/hierarchy2"/>
    <dgm:cxn modelId="{A4C38CA7-CFF3-4C40-9A4D-C3F320747681}" type="presParOf" srcId="{A45D7CE4-D7B1-4185-8265-71FBB5510478}" destId="{941C8262-9EE8-419D-BB68-E8B76DD6BBAB}" srcOrd="0" destOrd="0" presId="urn:microsoft.com/office/officeart/2005/8/layout/hierarchy2"/>
    <dgm:cxn modelId="{1D8985E8-CD9A-4097-93DF-18B078AA961A}" type="presParOf" srcId="{A45D7CE4-D7B1-4185-8265-71FBB5510478}" destId="{6471BEC4-3F05-4D1A-A187-2D7DD3DF337E}" srcOrd="1" destOrd="0" presId="urn:microsoft.com/office/officeart/2005/8/layout/hierarchy2"/>
    <dgm:cxn modelId="{9E1380B6-A94D-473C-929B-9C443B255D72}" type="presParOf" srcId="{41371A68-1A84-4503-8444-9BD92413159D}" destId="{8BFF7905-42DC-4E54-B9CA-520D9132D871}" srcOrd="2" destOrd="0" presId="urn:microsoft.com/office/officeart/2005/8/layout/hierarchy2"/>
    <dgm:cxn modelId="{289C53EC-24B6-4F0C-B1ED-9F0DE5301D0A}" type="presParOf" srcId="{8BFF7905-42DC-4E54-B9CA-520D9132D871}" destId="{04C7B86E-9D37-4B63-8A46-44C0F3420EB0}" srcOrd="0" destOrd="0" presId="urn:microsoft.com/office/officeart/2005/8/layout/hierarchy2"/>
    <dgm:cxn modelId="{E591F10A-C820-4256-AD28-C51DD5DD448C}" type="presParOf" srcId="{41371A68-1A84-4503-8444-9BD92413159D}" destId="{FF2CA6A7-E67D-4589-B07D-8971FB4E60A5}" srcOrd="3" destOrd="0" presId="urn:microsoft.com/office/officeart/2005/8/layout/hierarchy2"/>
    <dgm:cxn modelId="{B4CC14E9-3DAE-4DCA-B190-E84B4ADF5BF5}" type="presParOf" srcId="{FF2CA6A7-E67D-4589-B07D-8971FB4E60A5}" destId="{C254844D-540B-42CA-881E-F652CB780290}" srcOrd="0" destOrd="0" presId="urn:microsoft.com/office/officeart/2005/8/layout/hierarchy2"/>
    <dgm:cxn modelId="{272E2E7E-8EE0-4F5E-A3F8-55F7B1C827B6}" type="presParOf" srcId="{FF2CA6A7-E67D-4589-B07D-8971FB4E60A5}" destId="{D60C85C6-4E9B-491F-B40B-9D128C8077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5E96AE-3CEF-40E3-8FD5-536E16117E7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764C76F8-724A-4369-8A5C-F9FC6348AB64}">
      <dgm:prSet phldrT="[Text]"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Avelsdjur</a:t>
          </a:r>
        </a:p>
      </dgm:t>
    </dgm:pt>
    <dgm:pt modelId="{3745E3F1-7BFE-432D-AF38-3D1A274D86C9}" type="parTrans" cxnId="{B38C6F30-A6E6-4C0A-9768-01A0F3B98E4D}">
      <dgm:prSet/>
      <dgm:spPr/>
      <dgm:t>
        <a:bodyPr/>
        <a:lstStyle/>
        <a:p>
          <a:endParaRPr lang="sv-SE"/>
        </a:p>
      </dgm:t>
    </dgm:pt>
    <dgm:pt modelId="{354EDC93-CD5F-496D-869C-D790ECB64B0D}" type="sibTrans" cxnId="{B38C6F30-A6E6-4C0A-9768-01A0F3B98E4D}">
      <dgm:prSet/>
      <dgm:spPr/>
      <dgm:t>
        <a:bodyPr/>
        <a:lstStyle/>
        <a:p>
          <a:endParaRPr lang="sv-SE"/>
        </a:p>
      </dgm:t>
    </dgm:pt>
    <dgm:pt modelId="{680295BC-DD94-402D-8E10-4F45344D73E4}">
      <dgm:prSet phldrT="[Text]"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gm:t>
    </dgm:pt>
    <dgm:pt modelId="{1D349B0E-AED3-4AFA-9531-FBF2437B7608}" type="parTrans" cxnId="{578958C6-5F11-4D67-B6AD-4D03C697035D}">
      <dgm:prSet/>
      <dgm:spPr/>
      <dgm:t>
        <a:bodyPr/>
        <a:lstStyle/>
        <a:p>
          <a:endParaRPr lang="sv-SE"/>
        </a:p>
      </dgm:t>
    </dgm:pt>
    <dgm:pt modelId="{EA35D6CB-821A-44CE-9F29-211EE39EB299}" type="sibTrans" cxnId="{578958C6-5F11-4D67-B6AD-4D03C697035D}">
      <dgm:prSet/>
      <dgm:spPr/>
      <dgm:t>
        <a:bodyPr/>
        <a:lstStyle/>
        <a:p>
          <a:endParaRPr lang="sv-SE"/>
        </a:p>
      </dgm:t>
    </dgm:pt>
    <dgm:pt modelId="{FCF75A8E-0668-4F81-9763-3DAA5D63025F}">
      <dgm:prSet phldrT="[Text]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/>
            <a:t>Moder</a:t>
          </a:r>
        </a:p>
      </dgm:t>
    </dgm:pt>
    <dgm:pt modelId="{AF317085-CA37-48D9-BB5B-0904A58EBE67}" type="parTrans" cxnId="{AD9087CA-82BC-410B-AC61-6BE2D9F07985}">
      <dgm:prSet/>
      <dgm:spPr/>
      <dgm:t>
        <a:bodyPr/>
        <a:lstStyle/>
        <a:p>
          <a:endParaRPr lang="sv-SE"/>
        </a:p>
      </dgm:t>
    </dgm:pt>
    <dgm:pt modelId="{0209DC09-9C7C-413E-B4C8-E9207E146559}" type="sibTrans" cxnId="{AD9087CA-82BC-410B-AC61-6BE2D9F07985}">
      <dgm:prSet/>
      <dgm:spPr/>
      <dgm:t>
        <a:bodyPr/>
        <a:lstStyle/>
        <a:p>
          <a:endParaRPr lang="sv-SE"/>
        </a:p>
      </dgm:t>
    </dgm:pt>
    <dgm:pt modelId="{CD066FED-6395-4F08-897B-122F2361E3F7}">
      <dgm:prSet phldrT="[Text]"/>
      <dgm:spPr/>
      <dgm:t>
        <a:bodyPr/>
        <a:lstStyle/>
        <a:p>
          <a:r>
            <a:rPr lang="sv-SE"/>
            <a:t>Morfars Mor</a:t>
          </a:r>
        </a:p>
      </dgm:t>
    </dgm:pt>
    <dgm:pt modelId="{52B8CDFB-7C03-414A-9F4D-87E7A703AC49}" type="parTrans" cxnId="{EF0B9650-E07B-47A1-A75E-D2B4FD146B92}">
      <dgm:prSet/>
      <dgm:spPr/>
      <dgm:t>
        <a:bodyPr/>
        <a:lstStyle/>
        <a:p>
          <a:endParaRPr lang="sv-SE"/>
        </a:p>
      </dgm:t>
    </dgm:pt>
    <dgm:pt modelId="{E41E4215-58D2-48F4-B511-406D84AA1BA0}" type="sibTrans" cxnId="{EF0B9650-E07B-47A1-A75E-D2B4FD146B92}">
      <dgm:prSet/>
      <dgm:spPr/>
      <dgm:t>
        <a:bodyPr/>
        <a:lstStyle/>
        <a:p>
          <a:endParaRPr lang="sv-SE"/>
        </a:p>
      </dgm:t>
    </dgm:pt>
    <dgm:pt modelId="{D2C1DC49-4567-4A10-91AB-49F3014A4363}">
      <dgm:prSet/>
      <dgm:spPr/>
      <dgm:t>
        <a:bodyPr/>
        <a:lstStyle/>
        <a:p>
          <a:r>
            <a:rPr lang="sv-SE"/>
            <a:t>Mormors Mor</a:t>
          </a:r>
        </a:p>
      </dgm:t>
    </dgm:pt>
    <dgm:pt modelId="{3CAE08C8-F100-4B2A-A70B-FA462D3EDE99}" type="parTrans" cxnId="{DE04C173-1CC7-4D0B-A763-070DA2F0D060}">
      <dgm:prSet/>
      <dgm:spPr/>
      <dgm:t>
        <a:bodyPr/>
        <a:lstStyle/>
        <a:p>
          <a:endParaRPr lang="sv-SE"/>
        </a:p>
      </dgm:t>
    </dgm:pt>
    <dgm:pt modelId="{6E6718AE-2A8A-48B9-95A8-928F7A488D6C}" type="sibTrans" cxnId="{DE04C173-1CC7-4D0B-A763-070DA2F0D060}">
      <dgm:prSet/>
      <dgm:spPr/>
      <dgm:t>
        <a:bodyPr/>
        <a:lstStyle/>
        <a:p>
          <a:endParaRPr lang="sv-SE"/>
        </a:p>
      </dgm:t>
    </dgm:pt>
    <dgm:pt modelId="{46BB42DB-A9F9-4A74-9028-317D87F0F054}">
      <dgm:prSet/>
      <dgm:spPr/>
      <dgm:t>
        <a:bodyPr/>
        <a:lstStyle/>
        <a:p>
          <a:r>
            <a:rPr lang="sv-SE"/>
            <a:t>Farfars   Far</a:t>
          </a:r>
        </a:p>
      </dgm:t>
    </dgm:pt>
    <dgm:pt modelId="{25272604-EAB1-433A-8C03-2E3B42D864BF}" type="parTrans" cxnId="{6D4CEC74-FE54-491B-ABE9-418892E20F46}">
      <dgm:prSet/>
      <dgm:spPr/>
      <dgm:t>
        <a:bodyPr/>
        <a:lstStyle/>
        <a:p>
          <a:endParaRPr lang="sv-SE"/>
        </a:p>
      </dgm:t>
    </dgm:pt>
    <dgm:pt modelId="{114ABECE-C2BC-4B7C-B4A8-AA3213CB5F84}" type="sibTrans" cxnId="{6D4CEC74-FE54-491B-ABE9-418892E20F46}">
      <dgm:prSet/>
      <dgm:spPr/>
      <dgm:t>
        <a:bodyPr/>
        <a:lstStyle/>
        <a:p>
          <a:endParaRPr lang="sv-SE"/>
        </a:p>
      </dgm:t>
    </dgm:pt>
    <dgm:pt modelId="{94EC348C-57DD-4820-9860-FDB342A0B845}">
      <dgm:prSet/>
      <dgm:spPr/>
      <dgm:t>
        <a:bodyPr/>
        <a:lstStyle/>
        <a:p>
          <a:r>
            <a:rPr lang="sv-SE"/>
            <a:t>Farmors Mor</a:t>
          </a:r>
        </a:p>
      </dgm:t>
    </dgm:pt>
    <dgm:pt modelId="{165FB82E-19F5-4C43-8CB7-59E5C6EC7456}" type="parTrans" cxnId="{8962198B-B9F3-40C7-92CD-FBAC09F1DDC0}">
      <dgm:prSet/>
      <dgm:spPr/>
      <dgm:t>
        <a:bodyPr/>
        <a:lstStyle/>
        <a:p>
          <a:endParaRPr lang="sv-SE"/>
        </a:p>
      </dgm:t>
    </dgm:pt>
    <dgm:pt modelId="{B3EA55A9-0491-46FF-A844-3ED32102A05B}" type="sibTrans" cxnId="{8962198B-B9F3-40C7-92CD-FBAC09F1DDC0}">
      <dgm:prSet/>
      <dgm:spPr/>
      <dgm:t>
        <a:bodyPr/>
        <a:lstStyle/>
        <a:p>
          <a:endParaRPr lang="sv-SE"/>
        </a:p>
      </dgm:t>
    </dgm:pt>
    <dgm:pt modelId="{BBAFD7F2-AF7B-424E-8D32-20217F6F2C00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</a:t>
          </a:r>
          <a:r>
            <a:rPr lang="sv-SE" sz="900" kern="1200"/>
            <a:t> Far</a:t>
          </a:r>
        </a:p>
      </dgm:t>
    </dgm:pt>
    <dgm:pt modelId="{41371F6C-5C3A-431C-8FAF-5F506681A76C}" type="parTrans" cxnId="{55F4B355-20D0-4E00-8204-06784440228C}">
      <dgm:prSet/>
      <dgm:spPr/>
      <dgm:t>
        <a:bodyPr/>
        <a:lstStyle/>
        <a:p>
          <a:endParaRPr lang="sv-SE"/>
        </a:p>
      </dgm:t>
    </dgm:pt>
    <dgm:pt modelId="{EDFB24CF-9AFE-4A05-9EDA-A5437E601431}" type="sibTrans" cxnId="{55F4B355-20D0-4E00-8204-06784440228C}">
      <dgm:prSet/>
      <dgm:spPr/>
      <dgm:t>
        <a:bodyPr/>
        <a:lstStyle/>
        <a:p>
          <a:endParaRPr lang="sv-SE"/>
        </a:p>
      </dgm:t>
    </dgm:pt>
    <dgm:pt modelId="{779C13D8-0647-4C58-84C5-B93DEB0AABAA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Fader</a:t>
          </a:r>
        </a:p>
      </dgm:t>
    </dgm:pt>
    <dgm:pt modelId="{8C316F95-4459-4923-93F2-77F1E6DA3903}" type="parTrans" cxnId="{58ED55E5-8A80-4347-B65F-568A004A8429}">
      <dgm:prSet/>
      <dgm:spPr/>
      <dgm:t>
        <a:bodyPr/>
        <a:lstStyle/>
        <a:p>
          <a:endParaRPr lang="sv-SE"/>
        </a:p>
      </dgm:t>
    </dgm:pt>
    <dgm:pt modelId="{E16D9792-A7A9-43C4-AA95-713B22A9B6B2}" type="sibTrans" cxnId="{58ED55E5-8A80-4347-B65F-568A004A8429}">
      <dgm:prSet/>
      <dgm:spPr/>
      <dgm:t>
        <a:bodyPr/>
        <a:lstStyle/>
        <a:p>
          <a:endParaRPr lang="sv-SE"/>
        </a:p>
      </dgm:t>
    </dgm:pt>
    <dgm:pt modelId="{AEBC6811-3492-4FEA-90F1-E491FCC9942F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</a:t>
          </a:r>
          <a:r>
            <a:rPr lang="sv-SE" sz="900" kern="1200"/>
            <a:t> Far</a:t>
          </a:r>
        </a:p>
      </dgm:t>
    </dgm:pt>
    <dgm:pt modelId="{7AE0AFE4-2144-4D69-89D5-A7F20FC66C36}" type="parTrans" cxnId="{261C1A51-BD6A-4337-AD06-7B160920AE8E}">
      <dgm:prSet/>
      <dgm:spPr/>
      <dgm:t>
        <a:bodyPr/>
        <a:lstStyle/>
        <a:p>
          <a:endParaRPr lang="sv-SE"/>
        </a:p>
      </dgm:t>
    </dgm:pt>
    <dgm:pt modelId="{46B312D5-8786-408D-851A-82460BDADDD2}" type="sibTrans" cxnId="{261C1A51-BD6A-4337-AD06-7B160920AE8E}">
      <dgm:prSet/>
      <dgm:spPr/>
      <dgm:t>
        <a:bodyPr/>
        <a:lstStyle/>
        <a:p>
          <a:endParaRPr lang="sv-SE"/>
        </a:p>
      </dgm:t>
    </dgm:pt>
    <dgm:pt modelId="{CBEA97D0-1754-41DC-BEAD-EFF878B17907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gm:t>
    </dgm:pt>
    <dgm:pt modelId="{75B23FAA-D7C6-4C4A-A2E1-E9473DC15CE4}" type="parTrans" cxnId="{005802B2-5A87-4367-A1AB-5ED751C8C607}">
      <dgm:prSet/>
      <dgm:spPr/>
      <dgm:t>
        <a:bodyPr/>
        <a:lstStyle/>
        <a:p>
          <a:endParaRPr lang="sv-SE"/>
        </a:p>
      </dgm:t>
    </dgm:pt>
    <dgm:pt modelId="{8FBF5B5D-C232-4E89-9F4E-A72AEA8E3038}" type="sibTrans" cxnId="{005802B2-5A87-4367-A1AB-5ED751C8C607}">
      <dgm:prSet/>
      <dgm:spPr/>
      <dgm:t>
        <a:bodyPr/>
        <a:lstStyle/>
        <a:p>
          <a:endParaRPr lang="sv-SE"/>
        </a:p>
      </dgm:t>
    </dgm:pt>
    <dgm:pt modelId="{668A6E83-1312-4DF5-BBCC-315311D4EAAE}">
      <dgm:prSet custT="1"/>
      <dgm:spPr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</a:t>
          </a:r>
          <a:r>
            <a:rPr lang="sv-SE" sz="900" kern="1200"/>
            <a:t> Far</a:t>
          </a:r>
        </a:p>
      </dgm:t>
    </dgm:pt>
    <dgm:pt modelId="{B0F1BBF6-A577-456C-8F23-722ADED00DBB}" type="parTrans" cxnId="{40B42596-5431-452F-B4BC-EF7BBBFD0481}">
      <dgm:prSet/>
      <dgm:spPr/>
      <dgm:t>
        <a:bodyPr/>
        <a:lstStyle/>
        <a:p>
          <a:endParaRPr lang="sv-SE"/>
        </a:p>
      </dgm:t>
    </dgm:pt>
    <dgm:pt modelId="{52B78C1C-1F3A-47D8-B450-348F4E12A06C}" type="sibTrans" cxnId="{40B42596-5431-452F-B4BC-EF7BBBFD0481}">
      <dgm:prSet/>
      <dgm:spPr/>
      <dgm:t>
        <a:bodyPr/>
        <a:lstStyle/>
        <a:p>
          <a:endParaRPr lang="sv-SE"/>
        </a:p>
      </dgm:t>
    </dgm:pt>
    <dgm:pt modelId="{55117E2A-7BB3-4E21-BC56-65862E7C4A0F}">
      <dgm:prSet/>
      <dgm:spPr/>
      <dgm:t>
        <a:bodyPr/>
        <a:lstStyle/>
        <a:p>
          <a:r>
            <a:rPr lang="sv-SE"/>
            <a:t>Farfars Mor</a:t>
          </a:r>
        </a:p>
      </dgm:t>
    </dgm:pt>
    <dgm:pt modelId="{B97A3BBE-FAE7-4BC6-8378-1E6EC02888EA}" type="sibTrans" cxnId="{914ED610-B402-4218-B77E-572733479171}">
      <dgm:prSet/>
      <dgm:spPr/>
      <dgm:t>
        <a:bodyPr/>
        <a:lstStyle/>
        <a:p>
          <a:endParaRPr lang="sv-SE"/>
        </a:p>
      </dgm:t>
    </dgm:pt>
    <dgm:pt modelId="{A531B5B2-9476-432B-89A8-F3AB5312BD63}" type="parTrans" cxnId="{914ED610-B402-4218-B77E-572733479171}">
      <dgm:prSet/>
      <dgm:spPr/>
      <dgm:t>
        <a:bodyPr/>
        <a:lstStyle/>
        <a:p>
          <a:endParaRPr lang="sv-SE"/>
        </a:p>
      </dgm:t>
    </dgm:pt>
    <dgm:pt modelId="{7529B8E6-CC05-4CD0-B923-720D5A34B591}">
      <dgm:prSet/>
      <dgm:spPr/>
      <dgm:t>
        <a:bodyPr/>
        <a:lstStyle/>
        <a:p>
          <a:r>
            <a:rPr lang="sv-SE"/>
            <a:t>Faders moder</a:t>
          </a:r>
        </a:p>
      </dgm:t>
    </dgm:pt>
    <dgm:pt modelId="{568CCB86-0DA6-4482-9E55-CBB3467F3744}" type="sibTrans" cxnId="{875C3F3B-48CC-48FB-AD2C-6DD14AE83F8C}">
      <dgm:prSet/>
      <dgm:spPr/>
      <dgm:t>
        <a:bodyPr/>
        <a:lstStyle/>
        <a:p>
          <a:endParaRPr lang="sv-SE"/>
        </a:p>
      </dgm:t>
    </dgm:pt>
    <dgm:pt modelId="{5A105429-B0A5-4C02-80EE-18E6C1DD1858}" type="parTrans" cxnId="{875C3F3B-48CC-48FB-AD2C-6DD14AE83F8C}">
      <dgm:prSet/>
      <dgm:spPr/>
      <dgm:t>
        <a:bodyPr/>
        <a:lstStyle/>
        <a:p>
          <a:endParaRPr lang="sv-SE"/>
        </a:p>
      </dgm:t>
    </dgm:pt>
    <dgm:pt modelId="{F37E7752-6137-4696-B6BD-C81E54E95C26}">
      <dgm:prSet custT="1"/>
      <dgm:spPr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gm:t>
    </dgm:pt>
    <dgm:pt modelId="{22A3C35E-1945-4FAC-88FB-5E1399607E9A}" type="sibTrans" cxnId="{90430412-C910-4D2F-9163-80B54F6FD169}">
      <dgm:prSet/>
      <dgm:spPr/>
      <dgm:t>
        <a:bodyPr/>
        <a:lstStyle/>
        <a:p>
          <a:endParaRPr lang="sv-SE"/>
        </a:p>
      </dgm:t>
    </dgm:pt>
    <dgm:pt modelId="{C1FE3B5E-04AD-4222-8D07-57EA22AE1CCF}" type="parTrans" cxnId="{90430412-C910-4D2F-9163-80B54F6FD169}">
      <dgm:prSet/>
      <dgm:spPr/>
      <dgm:t>
        <a:bodyPr/>
        <a:lstStyle/>
        <a:p>
          <a:endParaRPr lang="sv-SE"/>
        </a:p>
      </dgm:t>
    </dgm:pt>
    <dgm:pt modelId="{456EE23C-1F45-40AA-859E-7AFC942802D6}" type="pres">
      <dgm:prSet presAssocID="{E75E96AE-3CEF-40E3-8FD5-536E16117E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EC07B-17BF-4651-9FEF-7A0A0E515437}" type="pres">
      <dgm:prSet presAssocID="{764C76F8-724A-4369-8A5C-F9FC6348AB64}" presName="root1" presStyleCnt="0"/>
      <dgm:spPr/>
    </dgm:pt>
    <dgm:pt modelId="{1E5C713D-09F6-41C2-A6F3-4A36B94CAA03}" type="pres">
      <dgm:prSet presAssocID="{764C76F8-724A-4369-8A5C-F9FC6348AB64}" presName="LevelOneTextNode" presStyleLbl="node0" presStyleIdx="0" presStyleCnt="1">
        <dgm:presLayoutVars>
          <dgm:chPref val="3"/>
        </dgm:presLayoutVars>
      </dgm:prSet>
      <dgm:spPr>
        <a:xfrm>
          <a:off x="964268" y="1226852"/>
          <a:ext cx="609469" cy="304734"/>
        </a:xfrm>
        <a:prstGeom prst="roundRect">
          <a:avLst>
            <a:gd name="adj" fmla="val 10000"/>
          </a:avLst>
        </a:prstGeom>
      </dgm:spPr>
    </dgm:pt>
    <dgm:pt modelId="{AF7BDBDE-6A4C-4637-BB9C-D8AC8D8380D8}" type="pres">
      <dgm:prSet presAssocID="{764C76F8-724A-4369-8A5C-F9FC6348AB64}" presName="level2hierChild" presStyleCnt="0"/>
      <dgm:spPr/>
    </dgm:pt>
    <dgm:pt modelId="{90CF7C74-5352-48F6-8185-97F0094B437F}" type="pres">
      <dgm:prSet presAssocID="{1D349B0E-AED3-4AFA-9531-FBF2437B7608}" presName="conn2-1" presStyleLbl="parChTrans1D2" presStyleIdx="0" presStyleCnt="2"/>
      <dgm:spPr/>
    </dgm:pt>
    <dgm:pt modelId="{B576300B-6979-4BD5-8497-88F9D2BFDC2E}" type="pres">
      <dgm:prSet presAssocID="{1D349B0E-AED3-4AFA-9531-FBF2437B7608}" presName="connTx" presStyleLbl="parChTrans1D2" presStyleIdx="0" presStyleCnt="2"/>
      <dgm:spPr/>
    </dgm:pt>
    <dgm:pt modelId="{CD5F7F90-6A51-4A45-B9A9-32B73CF1CF0F}" type="pres">
      <dgm:prSet presAssocID="{680295BC-DD94-402D-8E10-4F45344D73E4}" presName="root2" presStyleCnt="0"/>
      <dgm:spPr/>
    </dgm:pt>
    <dgm:pt modelId="{772870AA-F742-408C-86FB-BAE76E5E41C0}" type="pres">
      <dgm:prSet presAssocID="{680295BC-DD94-402D-8E10-4F45344D73E4}" presName="LevelTwoTextNode" presStyleLbl="node2" presStyleIdx="0" presStyleCnt="2">
        <dgm:presLayoutVars>
          <dgm:chPref val="3"/>
        </dgm:presLayoutVars>
      </dgm:prSet>
      <dgm:spPr>
        <a:xfrm>
          <a:off x="1817526" y="525962"/>
          <a:ext cx="609469" cy="304734"/>
        </a:xfrm>
        <a:prstGeom prst="roundRect">
          <a:avLst>
            <a:gd name="adj" fmla="val 10000"/>
          </a:avLst>
        </a:prstGeom>
      </dgm:spPr>
    </dgm:pt>
    <dgm:pt modelId="{778DE613-0D6E-4188-9CA3-D6882CED6C8C}" type="pres">
      <dgm:prSet presAssocID="{680295BC-DD94-402D-8E10-4F45344D73E4}" presName="level3hierChild" presStyleCnt="0"/>
      <dgm:spPr/>
    </dgm:pt>
    <dgm:pt modelId="{A81AFDD8-7968-48CB-9166-0E94B3F3ACF5}" type="pres">
      <dgm:prSet presAssocID="{C1FE3B5E-04AD-4222-8D07-57EA22AE1CCF}" presName="conn2-1" presStyleLbl="parChTrans1D3" presStyleIdx="0" presStyleCnt="4"/>
      <dgm:spPr/>
    </dgm:pt>
    <dgm:pt modelId="{EB981CBC-8E69-4527-A656-C5FBC067E00B}" type="pres">
      <dgm:prSet presAssocID="{C1FE3B5E-04AD-4222-8D07-57EA22AE1CCF}" presName="connTx" presStyleLbl="parChTrans1D3" presStyleIdx="0" presStyleCnt="4"/>
      <dgm:spPr/>
    </dgm:pt>
    <dgm:pt modelId="{56D586D5-BA17-4E71-BA00-D2F434AEF173}" type="pres">
      <dgm:prSet presAssocID="{F37E7752-6137-4696-B6BD-C81E54E95C26}" presName="root2" presStyleCnt="0"/>
      <dgm:spPr/>
    </dgm:pt>
    <dgm:pt modelId="{4B3D032E-1A73-4BB0-A1A2-48615AD7D54D}" type="pres">
      <dgm:prSet presAssocID="{F37E7752-6137-4696-B6BD-C81E54E95C26}" presName="LevelTwoTextNode" presStyleLbl="node3" presStyleIdx="0" presStyleCnt="4">
        <dgm:presLayoutVars>
          <dgm:chPref val="3"/>
        </dgm:presLayoutVars>
      </dgm:prSet>
      <dgm:spPr>
        <a:xfrm>
          <a:off x="2670783" y="175517"/>
          <a:ext cx="609469" cy="304734"/>
        </a:xfrm>
        <a:prstGeom prst="roundRect">
          <a:avLst>
            <a:gd name="adj" fmla="val 10000"/>
          </a:avLst>
        </a:prstGeom>
      </dgm:spPr>
    </dgm:pt>
    <dgm:pt modelId="{FBFA3E79-C0F6-4024-A219-1E77E0EA5F17}" type="pres">
      <dgm:prSet presAssocID="{F37E7752-6137-4696-B6BD-C81E54E95C26}" presName="level3hierChild" presStyleCnt="0"/>
      <dgm:spPr/>
    </dgm:pt>
    <dgm:pt modelId="{D7CDD423-0F69-41F4-8F58-37F9B180D10A}" type="pres">
      <dgm:prSet presAssocID="{25272604-EAB1-433A-8C03-2E3B42D864BF}" presName="conn2-1" presStyleLbl="parChTrans1D4" presStyleIdx="0" presStyleCnt="8"/>
      <dgm:spPr/>
    </dgm:pt>
    <dgm:pt modelId="{68F4E589-095D-49CA-BBE3-564CFF8520B1}" type="pres">
      <dgm:prSet presAssocID="{25272604-EAB1-433A-8C03-2E3B42D864BF}" presName="connTx" presStyleLbl="parChTrans1D4" presStyleIdx="0" presStyleCnt="8"/>
      <dgm:spPr/>
    </dgm:pt>
    <dgm:pt modelId="{7D16A02C-D1E7-4FCA-9B90-A0776E9E7351}" type="pres">
      <dgm:prSet presAssocID="{46BB42DB-A9F9-4A74-9028-317D87F0F054}" presName="root2" presStyleCnt="0"/>
      <dgm:spPr/>
    </dgm:pt>
    <dgm:pt modelId="{184D5904-BBDD-466E-81AB-FF1F7E61E399}" type="pres">
      <dgm:prSet presAssocID="{46BB42DB-A9F9-4A74-9028-317D87F0F054}" presName="LevelTwoTextNode" presStyleLbl="node4" presStyleIdx="0" presStyleCnt="8">
        <dgm:presLayoutVars>
          <dgm:chPref val="3"/>
        </dgm:presLayoutVars>
      </dgm:prSet>
      <dgm:spPr/>
    </dgm:pt>
    <dgm:pt modelId="{2FC6041B-E29B-4B69-B362-46AC31CCD8B3}" type="pres">
      <dgm:prSet presAssocID="{46BB42DB-A9F9-4A74-9028-317D87F0F054}" presName="level3hierChild" presStyleCnt="0"/>
      <dgm:spPr/>
    </dgm:pt>
    <dgm:pt modelId="{A26E8681-763F-437B-9459-3CD6F85C1ACF}" type="pres">
      <dgm:prSet presAssocID="{A531B5B2-9476-432B-89A8-F3AB5312BD63}" presName="conn2-1" presStyleLbl="parChTrans1D4" presStyleIdx="1" presStyleCnt="8"/>
      <dgm:spPr/>
    </dgm:pt>
    <dgm:pt modelId="{A0CA6B01-2993-4E61-A659-5F115EDBDFF6}" type="pres">
      <dgm:prSet presAssocID="{A531B5B2-9476-432B-89A8-F3AB5312BD63}" presName="connTx" presStyleLbl="parChTrans1D4" presStyleIdx="1" presStyleCnt="8"/>
      <dgm:spPr/>
    </dgm:pt>
    <dgm:pt modelId="{41B7C216-0447-4F8D-8C6C-2A74F57494CB}" type="pres">
      <dgm:prSet presAssocID="{55117E2A-7BB3-4E21-BC56-65862E7C4A0F}" presName="root2" presStyleCnt="0"/>
      <dgm:spPr/>
    </dgm:pt>
    <dgm:pt modelId="{46B9BD86-9549-4716-8F85-A46D1160CE4B}" type="pres">
      <dgm:prSet presAssocID="{55117E2A-7BB3-4E21-BC56-65862E7C4A0F}" presName="LevelTwoTextNode" presStyleLbl="node4" presStyleIdx="1" presStyleCnt="8">
        <dgm:presLayoutVars>
          <dgm:chPref val="3"/>
        </dgm:presLayoutVars>
      </dgm:prSet>
      <dgm:spPr/>
    </dgm:pt>
    <dgm:pt modelId="{13021C45-C65A-4414-8356-493D51B08C2B}" type="pres">
      <dgm:prSet presAssocID="{55117E2A-7BB3-4E21-BC56-65862E7C4A0F}" presName="level3hierChild" presStyleCnt="0"/>
      <dgm:spPr/>
    </dgm:pt>
    <dgm:pt modelId="{4A57D018-1378-49FE-9BDA-B362EC71769E}" type="pres">
      <dgm:prSet presAssocID="{5A105429-B0A5-4C02-80EE-18E6C1DD1858}" presName="conn2-1" presStyleLbl="parChTrans1D3" presStyleIdx="1" presStyleCnt="4"/>
      <dgm:spPr/>
    </dgm:pt>
    <dgm:pt modelId="{E312D5D4-D0EF-4273-B1C8-EC7338C24C49}" type="pres">
      <dgm:prSet presAssocID="{5A105429-B0A5-4C02-80EE-18E6C1DD1858}" presName="connTx" presStyleLbl="parChTrans1D3" presStyleIdx="1" presStyleCnt="4"/>
      <dgm:spPr/>
    </dgm:pt>
    <dgm:pt modelId="{72D314FB-5112-4992-9D2A-83807FCD8B83}" type="pres">
      <dgm:prSet presAssocID="{7529B8E6-CC05-4CD0-B923-720D5A34B591}" presName="root2" presStyleCnt="0"/>
      <dgm:spPr/>
    </dgm:pt>
    <dgm:pt modelId="{D6C7CE41-D5A4-4724-BEEA-A1CE36A5E0F9}" type="pres">
      <dgm:prSet presAssocID="{7529B8E6-CC05-4CD0-B923-720D5A34B591}" presName="LevelTwoTextNode" presStyleLbl="node3" presStyleIdx="1" presStyleCnt="4">
        <dgm:presLayoutVars>
          <dgm:chPref val="3"/>
        </dgm:presLayoutVars>
      </dgm:prSet>
      <dgm:spPr/>
    </dgm:pt>
    <dgm:pt modelId="{F51CE92F-721D-498D-93C9-3BD87614DBA0}" type="pres">
      <dgm:prSet presAssocID="{7529B8E6-CC05-4CD0-B923-720D5A34B591}" presName="level3hierChild" presStyleCnt="0"/>
      <dgm:spPr/>
    </dgm:pt>
    <dgm:pt modelId="{55C39E84-8FA6-4312-93E5-25404F6FFA82}" type="pres">
      <dgm:prSet presAssocID="{41371F6C-5C3A-431C-8FAF-5F506681A76C}" presName="conn2-1" presStyleLbl="parChTrans1D4" presStyleIdx="2" presStyleCnt="8"/>
      <dgm:spPr/>
    </dgm:pt>
    <dgm:pt modelId="{6A5FC616-B3FD-4AC9-8D8C-D708EE95C308}" type="pres">
      <dgm:prSet presAssocID="{41371F6C-5C3A-431C-8FAF-5F506681A76C}" presName="connTx" presStyleLbl="parChTrans1D4" presStyleIdx="2" presStyleCnt="8"/>
      <dgm:spPr/>
    </dgm:pt>
    <dgm:pt modelId="{149CC655-AA45-46CF-B8BC-E87F5D82B739}" type="pres">
      <dgm:prSet presAssocID="{BBAFD7F2-AF7B-424E-8D32-20217F6F2C00}" presName="root2" presStyleCnt="0"/>
      <dgm:spPr/>
    </dgm:pt>
    <dgm:pt modelId="{D9075B45-9484-478C-9470-D794E876595B}" type="pres">
      <dgm:prSet presAssocID="{BBAFD7F2-AF7B-424E-8D32-20217F6F2C00}" presName="LevelTwoTextNode" presStyleLbl="node4" presStyleIdx="2" presStyleCnt="8">
        <dgm:presLayoutVars>
          <dgm:chPref val="3"/>
        </dgm:presLayoutVars>
      </dgm:prSet>
      <dgm:spPr>
        <a:xfrm>
          <a:off x="3523089" y="701847"/>
          <a:ext cx="608874" cy="304437"/>
        </a:xfrm>
        <a:prstGeom prst="roundRect">
          <a:avLst>
            <a:gd name="adj" fmla="val 10000"/>
          </a:avLst>
        </a:prstGeom>
      </dgm:spPr>
    </dgm:pt>
    <dgm:pt modelId="{C1533EFF-A0CC-487E-8634-FDD22C4C7737}" type="pres">
      <dgm:prSet presAssocID="{BBAFD7F2-AF7B-424E-8D32-20217F6F2C00}" presName="level3hierChild" presStyleCnt="0"/>
      <dgm:spPr/>
    </dgm:pt>
    <dgm:pt modelId="{C32E4449-2BB6-4773-86E5-8236E98EB762}" type="pres">
      <dgm:prSet presAssocID="{165FB82E-19F5-4C43-8CB7-59E5C6EC7456}" presName="conn2-1" presStyleLbl="parChTrans1D4" presStyleIdx="3" presStyleCnt="8"/>
      <dgm:spPr/>
    </dgm:pt>
    <dgm:pt modelId="{1052FB12-3DA6-40FA-8DA7-983213F6252E}" type="pres">
      <dgm:prSet presAssocID="{165FB82E-19F5-4C43-8CB7-59E5C6EC7456}" presName="connTx" presStyleLbl="parChTrans1D4" presStyleIdx="3" presStyleCnt="8"/>
      <dgm:spPr/>
    </dgm:pt>
    <dgm:pt modelId="{705C5C64-4C1E-4555-8768-0EC1D89C738F}" type="pres">
      <dgm:prSet presAssocID="{94EC348C-57DD-4820-9860-FDB342A0B845}" presName="root2" presStyleCnt="0"/>
      <dgm:spPr/>
    </dgm:pt>
    <dgm:pt modelId="{734D2ACA-C011-4477-B024-B210B3B02A04}" type="pres">
      <dgm:prSet presAssocID="{94EC348C-57DD-4820-9860-FDB342A0B845}" presName="LevelTwoTextNode" presStyleLbl="node4" presStyleIdx="3" presStyleCnt="8">
        <dgm:presLayoutVars>
          <dgm:chPref val="3"/>
        </dgm:presLayoutVars>
      </dgm:prSet>
      <dgm:spPr/>
    </dgm:pt>
    <dgm:pt modelId="{4AAD8B15-4C85-49C2-ABE3-0D6B0BA3159A}" type="pres">
      <dgm:prSet presAssocID="{94EC348C-57DD-4820-9860-FDB342A0B845}" presName="level3hierChild" presStyleCnt="0"/>
      <dgm:spPr/>
    </dgm:pt>
    <dgm:pt modelId="{C6A1036F-45A1-4B3F-AC00-F12D31144800}" type="pres">
      <dgm:prSet presAssocID="{AF317085-CA37-48D9-BB5B-0904A58EBE67}" presName="conn2-1" presStyleLbl="parChTrans1D2" presStyleIdx="1" presStyleCnt="2"/>
      <dgm:spPr/>
    </dgm:pt>
    <dgm:pt modelId="{51A27D29-9364-4FE3-B232-4C5AB0C92B54}" type="pres">
      <dgm:prSet presAssocID="{AF317085-CA37-48D9-BB5B-0904A58EBE67}" presName="connTx" presStyleLbl="parChTrans1D2" presStyleIdx="1" presStyleCnt="2"/>
      <dgm:spPr/>
    </dgm:pt>
    <dgm:pt modelId="{3E73B0B7-FCFD-4B39-A4AE-CABDB39E7CFC}" type="pres">
      <dgm:prSet presAssocID="{FCF75A8E-0668-4F81-9763-3DAA5D63025F}" presName="root2" presStyleCnt="0"/>
      <dgm:spPr/>
    </dgm:pt>
    <dgm:pt modelId="{536779B1-71A0-4D76-B403-66D7610920EB}" type="pres">
      <dgm:prSet presAssocID="{FCF75A8E-0668-4F81-9763-3DAA5D63025F}" presName="LevelTwoTextNode" presStyleLbl="node2" presStyleIdx="1" presStyleCnt="2">
        <dgm:presLayoutVars>
          <dgm:chPref val="3"/>
        </dgm:presLayoutVars>
      </dgm:prSet>
      <dgm:spPr>
        <a:xfrm>
          <a:off x="1818240" y="1927207"/>
          <a:ext cx="608874" cy="304437"/>
        </a:xfrm>
        <a:prstGeom prst="roundRect">
          <a:avLst>
            <a:gd name="adj" fmla="val 10000"/>
          </a:avLst>
        </a:prstGeom>
      </dgm:spPr>
    </dgm:pt>
    <dgm:pt modelId="{85B7BCC6-B33A-41E6-A57A-082D3631E64C}" type="pres">
      <dgm:prSet presAssocID="{FCF75A8E-0668-4F81-9763-3DAA5D63025F}" presName="level3hierChild" presStyleCnt="0"/>
      <dgm:spPr/>
    </dgm:pt>
    <dgm:pt modelId="{7144C330-579B-48B6-A986-A362D3C03D04}" type="pres">
      <dgm:prSet presAssocID="{8C316F95-4459-4923-93F2-77F1E6DA3903}" presName="conn2-1" presStyleLbl="parChTrans1D3" presStyleIdx="2" presStyleCnt="4"/>
      <dgm:spPr/>
    </dgm:pt>
    <dgm:pt modelId="{6CD22230-F8D2-426B-8DCD-0B189CCEB655}" type="pres">
      <dgm:prSet presAssocID="{8C316F95-4459-4923-93F2-77F1E6DA3903}" presName="connTx" presStyleLbl="parChTrans1D3" presStyleIdx="2" presStyleCnt="4"/>
      <dgm:spPr/>
    </dgm:pt>
    <dgm:pt modelId="{9B6385E1-E4D9-485F-B90B-79B82BCEF13B}" type="pres">
      <dgm:prSet presAssocID="{779C13D8-0647-4C58-84C5-B93DEB0AABAA}" presName="root2" presStyleCnt="0"/>
      <dgm:spPr/>
    </dgm:pt>
    <dgm:pt modelId="{9BD7DE5D-CFCE-45F5-944D-DCA976E15270}" type="pres">
      <dgm:prSet presAssocID="{779C13D8-0647-4C58-84C5-B93DEB0AABAA}" presName="LevelTwoTextNode" presStyleLbl="node3" presStyleIdx="2" presStyleCnt="4">
        <dgm:presLayoutVars>
          <dgm:chPref val="3"/>
        </dgm:presLayoutVars>
      </dgm:prSet>
      <dgm:spPr>
        <a:xfrm>
          <a:off x="2670664" y="1577104"/>
          <a:ext cx="608874" cy="304437"/>
        </a:xfrm>
        <a:prstGeom prst="roundRect">
          <a:avLst>
            <a:gd name="adj" fmla="val 10000"/>
          </a:avLst>
        </a:prstGeom>
      </dgm:spPr>
    </dgm:pt>
    <dgm:pt modelId="{1489BFFA-7602-408B-981F-8BA8C823E492}" type="pres">
      <dgm:prSet presAssocID="{779C13D8-0647-4C58-84C5-B93DEB0AABAA}" presName="level3hierChild" presStyleCnt="0"/>
      <dgm:spPr/>
    </dgm:pt>
    <dgm:pt modelId="{B1C979AE-C061-4C10-AF3A-D58C79DC81B8}" type="pres">
      <dgm:prSet presAssocID="{7AE0AFE4-2144-4D69-89D5-A7F20FC66C36}" presName="conn2-1" presStyleLbl="parChTrans1D4" presStyleIdx="4" presStyleCnt="8"/>
      <dgm:spPr/>
    </dgm:pt>
    <dgm:pt modelId="{C4E11B6F-DD62-4A7E-B2CC-C4405545E9DD}" type="pres">
      <dgm:prSet presAssocID="{7AE0AFE4-2144-4D69-89D5-A7F20FC66C36}" presName="connTx" presStyleLbl="parChTrans1D4" presStyleIdx="4" presStyleCnt="8"/>
      <dgm:spPr/>
    </dgm:pt>
    <dgm:pt modelId="{0B4C0097-1453-474A-905A-1A2174B1A3D0}" type="pres">
      <dgm:prSet presAssocID="{AEBC6811-3492-4FEA-90F1-E491FCC9942F}" presName="root2" presStyleCnt="0"/>
      <dgm:spPr/>
    </dgm:pt>
    <dgm:pt modelId="{208BC170-0F13-465F-B9B5-FE835596D150}" type="pres">
      <dgm:prSet presAssocID="{AEBC6811-3492-4FEA-90F1-E491FCC9942F}" presName="LevelTwoTextNode" presStyleLbl="node4" presStyleIdx="4" presStyleCnt="8">
        <dgm:presLayoutVars>
          <dgm:chPref val="3"/>
        </dgm:presLayoutVars>
      </dgm:prSet>
      <dgm:spPr>
        <a:xfrm>
          <a:off x="3523089" y="1402052"/>
          <a:ext cx="608874" cy="304437"/>
        </a:xfrm>
        <a:prstGeom prst="roundRect">
          <a:avLst>
            <a:gd name="adj" fmla="val 10000"/>
          </a:avLst>
        </a:prstGeom>
      </dgm:spPr>
    </dgm:pt>
    <dgm:pt modelId="{3C5BB513-A5A4-4C5D-93CB-9F7F6FE0EC3B}" type="pres">
      <dgm:prSet presAssocID="{AEBC6811-3492-4FEA-90F1-E491FCC9942F}" presName="level3hierChild" presStyleCnt="0"/>
      <dgm:spPr/>
    </dgm:pt>
    <dgm:pt modelId="{6D526D3E-B077-45F7-BC41-7B513CEAE6CC}" type="pres">
      <dgm:prSet presAssocID="{52B8CDFB-7C03-414A-9F4D-87E7A703AC49}" presName="conn2-1" presStyleLbl="parChTrans1D4" presStyleIdx="5" presStyleCnt="8"/>
      <dgm:spPr/>
    </dgm:pt>
    <dgm:pt modelId="{D315D1D7-2F37-4A12-A0AC-EF20910F9CE9}" type="pres">
      <dgm:prSet presAssocID="{52B8CDFB-7C03-414A-9F4D-87E7A703AC49}" presName="connTx" presStyleLbl="parChTrans1D4" presStyleIdx="5" presStyleCnt="8"/>
      <dgm:spPr/>
    </dgm:pt>
    <dgm:pt modelId="{3EE9E2DD-D86B-43C6-BACC-0C622938A528}" type="pres">
      <dgm:prSet presAssocID="{CD066FED-6395-4F08-897B-122F2361E3F7}" presName="root2" presStyleCnt="0"/>
      <dgm:spPr/>
    </dgm:pt>
    <dgm:pt modelId="{D38C810C-5A98-45E5-AE62-51E87F30F1F1}" type="pres">
      <dgm:prSet presAssocID="{CD066FED-6395-4F08-897B-122F2361E3F7}" presName="LevelTwoTextNode" presStyleLbl="node4" presStyleIdx="5" presStyleCnt="8" custLinFactNeighborX="-937" custLinFactNeighborY="3749">
        <dgm:presLayoutVars>
          <dgm:chPref val="3"/>
        </dgm:presLayoutVars>
      </dgm:prSet>
      <dgm:spPr/>
    </dgm:pt>
    <dgm:pt modelId="{25247A34-142F-4098-AFBA-69612905A21A}" type="pres">
      <dgm:prSet presAssocID="{CD066FED-6395-4F08-897B-122F2361E3F7}" presName="level3hierChild" presStyleCnt="0"/>
      <dgm:spPr/>
    </dgm:pt>
    <dgm:pt modelId="{82322D35-13C3-4C16-90C5-4F570B73FB94}" type="pres">
      <dgm:prSet presAssocID="{75B23FAA-D7C6-4C4A-A2E1-E9473DC15CE4}" presName="conn2-1" presStyleLbl="parChTrans1D3" presStyleIdx="3" presStyleCnt="4"/>
      <dgm:spPr/>
    </dgm:pt>
    <dgm:pt modelId="{D546B1BB-D4CB-4F45-BEE8-B4C59F982750}" type="pres">
      <dgm:prSet presAssocID="{75B23FAA-D7C6-4C4A-A2E1-E9473DC15CE4}" presName="connTx" presStyleLbl="parChTrans1D3" presStyleIdx="3" presStyleCnt="4"/>
      <dgm:spPr/>
    </dgm:pt>
    <dgm:pt modelId="{F6A463B5-105C-4D7C-AAD0-83918FC979C6}" type="pres">
      <dgm:prSet presAssocID="{CBEA97D0-1754-41DC-BEAD-EFF878B17907}" presName="root2" presStyleCnt="0"/>
      <dgm:spPr/>
    </dgm:pt>
    <dgm:pt modelId="{36E46864-627C-4416-A6C0-936886316D4E}" type="pres">
      <dgm:prSet presAssocID="{CBEA97D0-1754-41DC-BEAD-EFF878B17907}" presName="LevelTwoTextNode" presStyleLbl="node3" presStyleIdx="3" presStyleCnt="4">
        <dgm:presLayoutVars>
          <dgm:chPref val="3"/>
        </dgm:presLayoutVars>
      </dgm:prSet>
      <dgm:spPr>
        <a:xfrm>
          <a:off x="2670664" y="2277310"/>
          <a:ext cx="608874" cy="304437"/>
        </a:xfrm>
        <a:prstGeom prst="roundRect">
          <a:avLst>
            <a:gd name="adj" fmla="val 10000"/>
          </a:avLst>
        </a:prstGeom>
      </dgm:spPr>
    </dgm:pt>
    <dgm:pt modelId="{41371A68-1A84-4503-8444-9BD92413159D}" type="pres">
      <dgm:prSet presAssocID="{CBEA97D0-1754-41DC-BEAD-EFF878B17907}" presName="level3hierChild" presStyleCnt="0"/>
      <dgm:spPr/>
    </dgm:pt>
    <dgm:pt modelId="{731116E0-295F-4A18-9AD9-CD23B972F373}" type="pres">
      <dgm:prSet presAssocID="{B0F1BBF6-A577-456C-8F23-722ADED00DBB}" presName="conn2-1" presStyleLbl="parChTrans1D4" presStyleIdx="6" presStyleCnt="8"/>
      <dgm:spPr/>
    </dgm:pt>
    <dgm:pt modelId="{E67266D9-646E-4116-9E5D-98B088978042}" type="pres">
      <dgm:prSet presAssocID="{B0F1BBF6-A577-456C-8F23-722ADED00DBB}" presName="connTx" presStyleLbl="parChTrans1D4" presStyleIdx="6" presStyleCnt="8"/>
      <dgm:spPr/>
    </dgm:pt>
    <dgm:pt modelId="{A45D7CE4-D7B1-4185-8265-71FBB5510478}" type="pres">
      <dgm:prSet presAssocID="{668A6E83-1312-4DF5-BBCC-315311D4EAAE}" presName="root2" presStyleCnt="0"/>
      <dgm:spPr/>
    </dgm:pt>
    <dgm:pt modelId="{941C8262-9EE8-419D-BB68-E8B76DD6BBAB}" type="pres">
      <dgm:prSet presAssocID="{668A6E83-1312-4DF5-BBCC-315311D4EAAE}" presName="LevelTwoTextNode" presStyleLbl="node4" presStyleIdx="6" presStyleCnt="8">
        <dgm:presLayoutVars>
          <dgm:chPref val="3"/>
        </dgm:presLayoutVars>
      </dgm:prSet>
      <dgm:spPr>
        <a:xfrm>
          <a:off x="3523089" y="2102258"/>
          <a:ext cx="608874" cy="304437"/>
        </a:xfrm>
        <a:prstGeom prst="roundRect">
          <a:avLst>
            <a:gd name="adj" fmla="val 10000"/>
          </a:avLst>
        </a:prstGeom>
      </dgm:spPr>
    </dgm:pt>
    <dgm:pt modelId="{6471BEC4-3F05-4D1A-A187-2D7DD3DF337E}" type="pres">
      <dgm:prSet presAssocID="{668A6E83-1312-4DF5-BBCC-315311D4EAAE}" presName="level3hierChild" presStyleCnt="0"/>
      <dgm:spPr/>
    </dgm:pt>
    <dgm:pt modelId="{8BFF7905-42DC-4E54-B9CA-520D9132D871}" type="pres">
      <dgm:prSet presAssocID="{3CAE08C8-F100-4B2A-A70B-FA462D3EDE99}" presName="conn2-1" presStyleLbl="parChTrans1D4" presStyleIdx="7" presStyleCnt="8"/>
      <dgm:spPr/>
    </dgm:pt>
    <dgm:pt modelId="{04C7B86E-9D37-4B63-8A46-44C0F3420EB0}" type="pres">
      <dgm:prSet presAssocID="{3CAE08C8-F100-4B2A-A70B-FA462D3EDE99}" presName="connTx" presStyleLbl="parChTrans1D4" presStyleIdx="7" presStyleCnt="8"/>
      <dgm:spPr/>
    </dgm:pt>
    <dgm:pt modelId="{FF2CA6A7-E67D-4589-B07D-8971FB4E60A5}" type="pres">
      <dgm:prSet presAssocID="{D2C1DC49-4567-4A10-91AB-49F3014A4363}" presName="root2" presStyleCnt="0"/>
      <dgm:spPr/>
    </dgm:pt>
    <dgm:pt modelId="{C254844D-540B-42CA-881E-F652CB780290}" type="pres">
      <dgm:prSet presAssocID="{D2C1DC49-4567-4A10-91AB-49F3014A4363}" presName="LevelTwoTextNode" presStyleLbl="node4" presStyleIdx="7" presStyleCnt="8">
        <dgm:presLayoutVars>
          <dgm:chPref val="3"/>
        </dgm:presLayoutVars>
      </dgm:prSet>
      <dgm:spPr/>
    </dgm:pt>
    <dgm:pt modelId="{D60C85C6-4E9B-491F-B40B-9D128C8077DA}" type="pres">
      <dgm:prSet presAssocID="{D2C1DC49-4567-4A10-91AB-49F3014A4363}" presName="level3hierChild" presStyleCnt="0"/>
      <dgm:spPr/>
    </dgm:pt>
  </dgm:ptLst>
  <dgm:cxnLst>
    <dgm:cxn modelId="{AD711D00-7661-44AE-A91B-E556DF9F5FF2}" type="presOf" srcId="{C1FE3B5E-04AD-4222-8D07-57EA22AE1CCF}" destId="{A81AFDD8-7968-48CB-9166-0E94B3F3ACF5}" srcOrd="0" destOrd="0" presId="urn:microsoft.com/office/officeart/2005/8/layout/hierarchy2"/>
    <dgm:cxn modelId="{0015EB06-7D98-45BD-9D09-A21B4C163353}" type="presOf" srcId="{668A6E83-1312-4DF5-BBCC-315311D4EAAE}" destId="{941C8262-9EE8-419D-BB68-E8B76DD6BBAB}" srcOrd="0" destOrd="0" presId="urn:microsoft.com/office/officeart/2005/8/layout/hierarchy2"/>
    <dgm:cxn modelId="{45836908-0013-4420-94F6-889DB2AEE557}" type="presOf" srcId="{D2C1DC49-4567-4A10-91AB-49F3014A4363}" destId="{C254844D-540B-42CA-881E-F652CB780290}" srcOrd="0" destOrd="0" presId="urn:microsoft.com/office/officeart/2005/8/layout/hierarchy2"/>
    <dgm:cxn modelId="{914ED610-B402-4218-B77E-572733479171}" srcId="{F37E7752-6137-4696-B6BD-C81E54E95C26}" destId="{55117E2A-7BB3-4E21-BC56-65862E7C4A0F}" srcOrd="1" destOrd="0" parTransId="{A531B5B2-9476-432B-89A8-F3AB5312BD63}" sibTransId="{B97A3BBE-FAE7-4BC6-8378-1E6EC02888EA}"/>
    <dgm:cxn modelId="{90430412-C910-4D2F-9163-80B54F6FD169}" srcId="{680295BC-DD94-402D-8E10-4F45344D73E4}" destId="{F37E7752-6137-4696-B6BD-C81E54E95C26}" srcOrd="0" destOrd="0" parTransId="{C1FE3B5E-04AD-4222-8D07-57EA22AE1CCF}" sibTransId="{22A3C35E-1945-4FAC-88FB-5E1399607E9A}"/>
    <dgm:cxn modelId="{CF864312-DBF6-4C0B-B1A5-C8FFA9797AC4}" type="presOf" srcId="{1D349B0E-AED3-4AFA-9531-FBF2437B7608}" destId="{B576300B-6979-4BD5-8497-88F9D2BFDC2E}" srcOrd="1" destOrd="0" presId="urn:microsoft.com/office/officeart/2005/8/layout/hierarchy2"/>
    <dgm:cxn modelId="{0B4A5D1C-4CF0-46A7-A894-501EDC710490}" type="presOf" srcId="{A531B5B2-9476-432B-89A8-F3AB5312BD63}" destId="{A26E8681-763F-437B-9459-3CD6F85C1ACF}" srcOrd="0" destOrd="0" presId="urn:microsoft.com/office/officeart/2005/8/layout/hierarchy2"/>
    <dgm:cxn modelId="{5F0E9A1D-7B88-443C-81F2-388488A462B8}" type="presOf" srcId="{46BB42DB-A9F9-4A74-9028-317D87F0F054}" destId="{184D5904-BBDD-466E-81AB-FF1F7E61E399}" srcOrd="0" destOrd="0" presId="urn:microsoft.com/office/officeart/2005/8/layout/hierarchy2"/>
    <dgm:cxn modelId="{9BAE7027-1ABF-452E-BCAD-238AFD30C1C6}" type="presOf" srcId="{8C316F95-4459-4923-93F2-77F1E6DA3903}" destId="{6CD22230-F8D2-426B-8DCD-0B189CCEB655}" srcOrd="1" destOrd="0" presId="urn:microsoft.com/office/officeart/2005/8/layout/hierarchy2"/>
    <dgm:cxn modelId="{D454C828-EA78-4DE6-8907-0049FD23E004}" type="presOf" srcId="{52B8CDFB-7C03-414A-9F4D-87E7A703AC49}" destId="{6D526D3E-B077-45F7-BC41-7B513CEAE6CC}" srcOrd="0" destOrd="0" presId="urn:microsoft.com/office/officeart/2005/8/layout/hierarchy2"/>
    <dgm:cxn modelId="{B38C6F30-A6E6-4C0A-9768-01A0F3B98E4D}" srcId="{E75E96AE-3CEF-40E3-8FD5-536E16117E7F}" destId="{764C76F8-724A-4369-8A5C-F9FC6348AB64}" srcOrd="0" destOrd="0" parTransId="{3745E3F1-7BFE-432D-AF38-3D1A274D86C9}" sibTransId="{354EDC93-CD5F-496D-869C-D790ECB64B0D}"/>
    <dgm:cxn modelId="{27A08333-675F-4F33-9E78-A2660277DFBE}" type="presOf" srcId="{75B23FAA-D7C6-4C4A-A2E1-E9473DC15CE4}" destId="{D546B1BB-D4CB-4F45-BEE8-B4C59F982750}" srcOrd="1" destOrd="0" presId="urn:microsoft.com/office/officeart/2005/8/layout/hierarchy2"/>
    <dgm:cxn modelId="{875C3F3B-48CC-48FB-AD2C-6DD14AE83F8C}" srcId="{680295BC-DD94-402D-8E10-4F45344D73E4}" destId="{7529B8E6-CC05-4CD0-B923-720D5A34B591}" srcOrd="1" destOrd="0" parTransId="{5A105429-B0A5-4C02-80EE-18E6C1DD1858}" sibTransId="{568CCB86-0DA6-4482-9E55-CBB3467F3744}"/>
    <dgm:cxn modelId="{87C35B3E-BD76-4079-A037-D47C76C2BBE0}" type="presOf" srcId="{AF317085-CA37-48D9-BB5B-0904A58EBE67}" destId="{C6A1036F-45A1-4B3F-AC00-F12D31144800}" srcOrd="0" destOrd="0" presId="urn:microsoft.com/office/officeart/2005/8/layout/hierarchy2"/>
    <dgm:cxn modelId="{EDD1E740-84DD-454F-94B4-54E04EFF5B00}" type="presOf" srcId="{55117E2A-7BB3-4E21-BC56-65862E7C4A0F}" destId="{46B9BD86-9549-4716-8F85-A46D1160CE4B}" srcOrd="0" destOrd="0" presId="urn:microsoft.com/office/officeart/2005/8/layout/hierarchy2"/>
    <dgm:cxn modelId="{1F9F5444-7FFC-48F1-A498-2D84CC846EDB}" type="presOf" srcId="{165FB82E-19F5-4C43-8CB7-59E5C6EC7456}" destId="{1052FB12-3DA6-40FA-8DA7-983213F6252E}" srcOrd="1" destOrd="0" presId="urn:microsoft.com/office/officeart/2005/8/layout/hierarchy2"/>
    <dgm:cxn modelId="{9BEC0545-48EE-4266-8FA3-9C3462F5B812}" type="presOf" srcId="{25272604-EAB1-433A-8C03-2E3B42D864BF}" destId="{D7CDD423-0F69-41F4-8F58-37F9B180D10A}" srcOrd="0" destOrd="0" presId="urn:microsoft.com/office/officeart/2005/8/layout/hierarchy2"/>
    <dgm:cxn modelId="{7BC41545-A305-4095-8835-D027D64861FC}" type="presOf" srcId="{7AE0AFE4-2144-4D69-89D5-A7F20FC66C36}" destId="{B1C979AE-C061-4C10-AF3A-D58C79DC81B8}" srcOrd="0" destOrd="0" presId="urn:microsoft.com/office/officeart/2005/8/layout/hierarchy2"/>
    <dgm:cxn modelId="{DB45EB66-4E40-463B-93BF-69BE1466E228}" type="presOf" srcId="{7AE0AFE4-2144-4D69-89D5-A7F20FC66C36}" destId="{C4E11B6F-DD62-4A7E-B2CC-C4405545E9DD}" srcOrd="1" destOrd="0" presId="urn:microsoft.com/office/officeart/2005/8/layout/hierarchy2"/>
    <dgm:cxn modelId="{744A0D4A-E60F-452C-921B-B7932DA9245F}" type="presOf" srcId="{779C13D8-0647-4C58-84C5-B93DEB0AABAA}" destId="{9BD7DE5D-CFCE-45F5-944D-DCA976E15270}" srcOrd="0" destOrd="0" presId="urn:microsoft.com/office/officeart/2005/8/layout/hierarchy2"/>
    <dgm:cxn modelId="{1D79D34A-91B4-4B77-BA17-8351071D0FF9}" type="presOf" srcId="{B0F1BBF6-A577-456C-8F23-722ADED00DBB}" destId="{E67266D9-646E-4116-9E5D-98B088978042}" srcOrd="1" destOrd="0" presId="urn:microsoft.com/office/officeart/2005/8/layout/hierarchy2"/>
    <dgm:cxn modelId="{EF0B9650-E07B-47A1-A75E-D2B4FD146B92}" srcId="{779C13D8-0647-4C58-84C5-B93DEB0AABAA}" destId="{CD066FED-6395-4F08-897B-122F2361E3F7}" srcOrd="1" destOrd="0" parTransId="{52B8CDFB-7C03-414A-9F4D-87E7A703AC49}" sibTransId="{E41E4215-58D2-48F4-B511-406D84AA1BA0}"/>
    <dgm:cxn modelId="{337EE670-F9E7-4C54-A9FA-C9E2463881F7}" type="presOf" srcId="{52B8CDFB-7C03-414A-9F4D-87E7A703AC49}" destId="{D315D1D7-2F37-4A12-A0AC-EF20910F9CE9}" srcOrd="1" destOrd="0" presId="urn:microsoft.com/office/officeart/2005/8/layout/hierarchy2"/>
    <dgm:cxn modelId="{261C1A51-BD6A-4337-AD06-7B160920AE8E}" srcId="{779C13D8-0647-4C58-84C5-B93DEB0AABAA}" destId="{AEBC6811-3492-4FEA-90F1-E491FCC9942F}" srcOrd="0" destOrd="0" parTransId="{7AE0AFE4-2144-4D69-89D5-A7F20FC66C36}" sibTransId="{46B312D5-8786-408D-851A-82460BDADDD2}"/>
    <dgm:cxn modelId="{85E17572-FB26-434B-A49B-8912F089F50A}" type="presOf" srcId="{764C76F8-724A-4369-8A5C-F9FC6348AB64}" destId="{1E5C713D-09F6-41C2-A6F3-4A36B94CAA03}" srcOrd="0" destOrd="0" presId="urn:microsoft.com/office/officeart/2005/8/layout/hierarchy2"/>
    <dgm:cxn modelId="{DE04C173-1CC7-4D0B-A763-070DA2F0D060}" srcId="{CBEA97D0-1754-41DC-BEAD-EFF878B17907}" destId="{D2C1DC49-4567-4A10-91AB-49F3014A4363}" srcOrd="1" destOrd="0" parTransId="{3CAE08C8-F100-4B2A-A70B-FA462D3EDE99}" sibTransId="{6E6718AE-2A8A-48B9-95A8-928F7A488D6C}"/>
    <dgm:cxn modelId="{6D4CEC74-FE54-491B-ABE9-418892E20F46}" srcId="{F37E7752-6137-4696-B6BD-C81E54E95C26}" destId="{46BB42DB-A9F9-4A74-9028-317D87F0F054}" srcOrd="0" destOrd="0" parTransId="{25272604-EAB1-433A-8C03-2E3B42D864BF}" sibTransId="{114ABECE-C2BC-4B7C-B4A8-AA3213CB5F84}"/>
    <dgm:cxn modelId="{21600D55-F21E-464C-B4A2-1C3226F4A894}" type="presOf" srcId="{AF317085-CA37-48D9-BB5B-0904A58EBE67}" destId="{51A27D29-9364-4FE3-B232-4C5AB0C92B54}" srcOrd="1" destOrd="0" presId="urn:microsoft.com/office/officeart/2005/8/layout/hierarchy2"/>
    <dgm:cxn modelId="{55F4B355-20D0-4E00-8204-06784440228C}" srcId="{7529B8E6-CC05-4CD0-B923-720D5A34B591}" destId="{BBAFD7F2-AF7B-424E-8D32-20217F6F2C00}" srcOrd="0" destOrd="0" parTransId="{41371F6C-5C3A-431C-8FAF-5F506681A76C}" sibTransId="{EDFB24CF-9AFE-4A05-9EDA-A5437E601431}"/>
    <dgm:cxn modelId="{07754C76-BD0A-4762-969F-016EC2D4169A}" type="presOf" srcId="{25272604-EAB1-433A-8C03-2E3B42D864BF}" destId="{68F4E589-095D-49CA-BBE3-564CFF8520B1}" srcOrd="1" destOrd="0" presId="urn:microsoft.com/office/officeart/2005/8/layout/hierarchy2"/>
    <dgm:cxn modelId="{3490B980-CF49-4343-B234-FCB605E7857C}" type="presOf" srcId="{F37E7752-6137-4696-B6BD-C81E54E95C26}" destId="{4B3D032E-1A73-4BB0-A1A2-48615AD7D54D}" srcOrd="0" destOrd="0" presId="urn:microsoft.com/office/officeart/2005/8/layout/hierarchy2"/>
    <dgm:cxn modelId="{719D9487-E87E-4D4E-A906-653212A8B258}" type="presOf" srcId="{680295BC-DD94-402D-8E10-4F45344D73E4}" destId="{772870AA-F742-408C-86FB-BAE76E5E41C0}" srcOrd="0" destOrd="0" presId="urn:microsoft.com/office/officeart/2005/8/layout/hierarchy2"/>
    <dgm:cxn modelId="{BC318989-7D91-4623-85E1-61969C8C0E62}" type="presOf" srcId="{AEBC6811-3492-4FEA-90F1-E491FCC9942F}" destId="{208BC170-0F13-465F-B9B5-FE835596D150}" srcOrd="0" destOrd="0" presId="urn:microsoft.com/office/officeart/2005/8/layout/hierarchy2"/>
    <dgm:cxn modelId="{8962198B-B9F3-40C7-92CD-FBAC09F1DDC0}" srcId="{7529B8E6-CC05-4CD0-B923-720D5A34B591}" destId="{94EC348C-57DD-4820-9860-FDB342A0B845}" srcOrd="1" destOrd="0" parTransId="{165FB82E-19F5-4C43-8CB7-59E5C6EC7456}" sibTransId="{B3EA55A9-0491-46FF-A844-3ED32102A05B}"/>
    <dgm:cxn modelId="{11707991-8389-434D-978E-CB5F257068E9}" type="presOf" srcId="{165FB82E-19F5-4C43-8CB7-59E5C6EC7456}" destId="{C32E4449-2BB6-4773-86E5-8236E98EB762}" srcOrd="0" destOrd="0" presId="urn:microsoft.com/office/officeart/2005/8/layout/hierarchy2"/>
    <dgm:cxn modelId="{40B42596-5431-452F-B4BC-EF7BBBFD0481}" srcId="{CBEA97D0-1754-41DC-BEAD-EFF878B17907}" destId="{668A6E83-1312-4DF5-BBCC-315311D4EAAE}" srcOrd="0" destOrd="0" parTransId="{B0F1BBF6-A577-456C-8F23-722ADED00DBB}" sibTransId="{52B78C1C-1F3A-47D8-B450-348F4E12A06C}"/>
    <dgm:cxn modelId="{D90F2C96-3A5C-4D58-B163-B6AA8592604F}" type="presOf" srcId="{7529B8E6-CC05-4CD0-B923-720D5A34B591}" destId="{D6C7CE41-D5A4-4724-BEEA-A1CE36A5E0F9}" srcOrd="0" destOrd="0" presId="urn:microsoft.com/office/officeart/2005/8/layout/hierarchy2"/>
    <dgm:cxn modelId="{3C21DA9B-644B-4D0D-BC85-85369D781B68}" type="presOf" srcId="{5A105429-B0A5-4C02-80EE-18E6C1DD1858}" destId="{4A57D018-1378-49FE-9BDA-B362EC71769E}" srcOrd="0" destOrd="0" presId="urn:microsoft.com/office/officeart/2005/8/layout/hierarchy2"/>
    <dgm:cxn modelId="{981013A5-2714-4714-9D09-C2F09F721114}" type="presOf" srcId="{3CAE08C8-F100-4B2A-A70B-FA462D3EDE99}" destId="{04C7B86E-9D37-4B63-8A46-44C0F3420EB0}" srcOrd="1" destOrd="0" presId="urn:microsoft.com/office/officeart/2005/8/layout/hierarchy2"/>
    <dgm:cxn modelId="{6B4479AA-480D-447B-AF59-22FF2CBE5053}" type="presOf" srcId="{1D349B0E-AED3-4AFA-9531-FBF2437B7608}" destId="{90CF7C74-5352-48F6-8185-97F0094B437F}" srcOrd="0" destOrd="0" presId="urn:microsoft.com/office/officeart/2005/8/layout/hierarchy2"/>
    <dgm:cxn modelId="{921C59B0-4546-4FEC-80D8-4BD6C55836B1}" type="presOf" srcId="{5A105429-B0A5-4C02-80EE-18E6C1DD1858}" destId="{E312D5D4-D0EF-4273-B1C8-EC7338C24C49}" srcOrd="1" destOrd="0" presId="urn:microsoft.com/office/officeart/2005/8/layout/hierarchy2"/>
    <dgm:cxn modelId="{005802B2-5A87-4367-A1AB-5ED751C8C607}" srcId="{FCF75A8E-0668-4F81-9763-3DAA5D63025F}" destId="{CBEA97D0-1754-41DC-BEAD-EFF878B17907}" srcOrd="1" destOrd="0" parTransId="{75B23FAA-D7C6-4C4A-A2E1-E9473DC15CE4}" sibTransId="{8FBF5B5D-C232-4E89-9F4E-A72AEA8E3038}"/>
    <dgm:cxn modelId="{0E27EBB6-7AA5-4FA1-9ABD-194DE0FB35E4}" type="presOf" srcId="{A531B5B2-9476-432B-89A8-F3AB5312BD63}" destId="{A0CA6B01-2993-4E61-A659-5F115EDBDFF6}" srcOrd="1" destOrd="0" presId="urn:microsoft.com/office/officeart/2005/8/layout/hierarchy2"/>
    <dgm:cxn modelId="{F28825BA-4B12-4FD3-B6FB-B30D99DF7630}" type="presOf" srcId="{8C316F95-4459-4923-93F2-77F1E6DA3903}" destId="{7144C330-579B-48B6-A986-A362D3C03D04}" srcOrd="0" destOrd="0" presId="urn:microsoft.com/office/officeart/2005/8/layout/hierarchy2"/>
    <dgm:cxn modelId="{9364B6BF-FE07-4043-B617-1544D0CEAB81}" type="presOf" srcId="{B0F1BBF6-A577-456C-8F23-722ADED00DBB}" destId="{731116E0-295F-4A18-9AD9-CD23B972F373}" srcOrd="0" destOrd="0" presId="urn:microsoft.com/office/officeart/2005/8/layout/hierarchy2"/>
    <dgm:cxn modelId="{E0A485C0-7D09-4785-B312-66CDEECDFCB2}" type="presOf" srcId="{FCF75A8E-0668-4F81-9763-3DAA5D63025F}" destId="{536779B1-71A0-4D76-B403-66D7610920EB}" srcOrd="0" destOrd="0" presId="urn:microsoft.com/office/officeart/2005/8/layout/hierarchy2"/>
    <dgm:cxn modelId="{168377C1-0697-4D53-A1A8-B10E28D09463}" type="presOf" srcId="{E75E96AE-3CEF-40E3-8FD5-536E16117E7F}" destId="{456EE23C-1F45-40AA-859E-7AFC942802D6}" srcOrd="0" destOrd="0" presId="urn:microsoft.com/office/officeart/2005/8/layout/hierarchy2"/>
    <dgm:cxn modelId="{578958C6-5F11-4D67-B6AD-4D03C697035D}" srcId="{764C76F8-724A-4369-8A5C-F9FC6348AB64}" destId="{680295BC-DD94-402D-8E10-4F45344D73E4}" srcOrd="0" destOrd="0" parTransId="{1D349B0E-AED3-4AFA-9531-FBF2437B7608}" sibTransId="{EA35D6CB-821A-44CE-9F29-211EE39EB299}"/>
    <dgm:cxn modelId="{63AADCC8-6E1E-4542-950C-606F9BCD022B}" type="presOf" srcId="{BBAFD7F2-AF7B-424E-8D32-20217F6F2C00}" destId="{D9075B45-9484-478C-9470-D794E876595B}" srcOrd="0" destOrd="0" presId="urn:microsoft.com/office/officeart/2005/8/layout/hierarchy2"/>
    <dgm:cxn modelId="{AD9087CA-82BC-410B-AC61-6BE2D9F07985}" srcId="{764C76F8-724A-4369-8A5C-F9FC6348AB64}" destId="{FCF75A8E-0668-4F81-9763-3DAA5D63025F}" srcOrd="1" destOrd="0" parTransId="{AF317085-CA37-48D9-BB5B-0904A58EBE67}" sibTransId="{0209DC09-9C7C-413E-B4C8-E9207E146559}"/>
    <dgm:cxn modelId="{794ACECA-6D90-4FB5-9B00-C9394CA4F1B8}" type="presOf" srcId="{94EC348C-57DD-4820-9860-FDB342A0B845}" destId="{734D2ACA-C011-4477-B024-B210B3B02A04}" srcOrd="0" destOrd="0" presId="urn:microsoft.com/office/officeart/2005/8/layout/hierarchy2"/>
    <dgm:cxn modelId="{498FFDD1-0F19-4F95-9AFB-7E4999DDBC1A}" type="presOf" srcId="{41371F6C-5C3A-431C-8FAF-5F506681A76C}" destId="{6A5FC616-B3FD-4AC9-8D8C-D708EE95C308}" srcOrd="1" destOrd="0" presId="urn:microsoft.com/office/officeart/2005/8/layout/hierarchy2"/>
    <dgm:cxn modelId="{5D9E7AD5-A202-4495-98CE-B4C94FC66CD1}" type="presOf" srcId="{CBEA97D0-1754-41DC-BEAD-EFF878B17907}" destId="{36E46864-627C-4416-A6C0-936886316D4E}" srcOrd="0" destOrd="0" presId="urn:microsoft.com/office/officeart/2005/8/layout/hierarchy2"/>
    <dgm:cxn modelId="{23AC6ADB-3E30-45D1-A0AC-D988ECD4AE24}" type="presOf" srcId="{41371F6C-5C3A-431C-8FAF-5F506681A76C}" destId="{55C39E84-8FA6-4312-93E5-25404F6FFA82}" srcOrd="0" destOrd="0" presId="urn:microsoft.com/office/officeart/2005/8/layout/hierarchy2"/>
    <dgm:cxn modelId="{06A2D9E0-33D9-45FD-9963-28E5025A25B9}" type="presOf" srcId="{75B23FAA-D7C6-4C4A-A2E1-E9473DC15CE4}" destId="{82322D35-13C3-4C16-90C5-4F570B73FB94}" srcOrd="0" destOrd="0" presId="urn:microsoft.com/office/officeart/2005/8/layout/hierarchy2"/>
    <dgm:cxn modelId="{58ED55E5-8A80-4347-B65F-568A004A8429}" srcId="{FCF75A8E-0668-4F81-9763-3DAA5D63025F}" destId="{779C13D8-0647-4C58-84C5-B93DEB0AABAA}" srcOrd="0" destOrd="0" parTransId="{8C316F95-4459-4923-93F2-77F1E6DA3903}" sibTransId="{E16D9792-A7A9-43C4-AA95-713B22A9B6B2}"/>
    <dgm:cxn modelId="{F5E673E6-5FEF-4EBF-9CD7-AC773D8E1108}" type="presOf" srcId="{CD066FED-6395-4F08-897B-122F2361E3F7}" destId="{D38C810C-5A98-45E5-AE62-51E87F30F1F1}" srcOrd="0" destOrd="0" presId="urn:microsoft.com/office/officeart/2005/8/layout/hierarchy2"/>
    <dgm:cxn modelId="{389CAEFA-7FF8-4F5F-B370-E75222E8FE43}" type="presOf" srcId="{3CAE08C8-F100-4B2A-A70B-FA462D3EDE99}" destId="{8BFF7905-42DC-4E54-B9CA-520D9132D871}" srcOrd="0" destOrd="0" presId="urn:microsoft.com/office/officeart/2005/8/layout/hierarchy2"/>
    <dgm:cxn modelId="{9099FDFA-E189-4160-92CB-A9F815305355}" type="presOf" srcId="{C1FE3B5E-04AD-4222-8D07-57EA22AE1CCF}" destId="{EB981CBC-8E69-4527-A656-C5FBC067E00B}" srcOrd="1" destOrd="0" presId="urn:microsoft.com/office/officeart/2005/8/layout/hierarchy2"/>
    <dgm:cxn modelId="{E8C93EF5-4EC6-4B7A-A1E9-95A07F670A0D}" type="presParOf" srcId="{456EE23C-1F45-40AA-859E-7AFC942802D6}" destId="{55AEC07B-17BF-4651-9FEF-7A0A0E515437}" srcOrd="0" destOrd="0" presId="urn:microsoft.com/office/officeart/2005/8/layout/hierarchy2"/>
    <dgm:cxn modelId="{D12F9A05-3BB5-4750-9787-224EB0987321}" type="presParOf" srcId="{55AEC07B-17BF-4651-9FEF-7A0A0E515437}" destId="{1E5C713D-09F6-41C2-A6F3-4A36B94CAA03}" srcOrd="0" destOrd="0" presId="urn:microsoft.com/office/officeart/2005/8/layout/hierarchy2"/>
    <dgm:cxn modelId="{65588EC2-4FAF-410E-AECC-C5FC55DC7FBC}" type="presParOf" srcId="{55AEC07B-17BF-4651-9FEF-7A0A0E515437}" destId="{AF7BDBDE-6A4C-4637-BB9C-D8AC8D8380D8}" srcOrd="1" destOrd="0" presId="urn:microsoft.com/office/officeart/2005/8/layout/hierarchy2"/>
    <dgm:cxn modelId="{C9B91BA9-E9CB-47F0-9408-12ACE3639205}" type="presParOf" srcId="{AF7BDBDE-6A4C-4637-BB9C-D8AC8D8380D8}" destId="{90CF7C74-5352-48F6-8185-97F0094B437F}" srcOrd="0" destOrd="0" presId="urn:microsoft.com/office/officeart/2005/8/layout/hierarchy2"/>
    <dgm:cxn modelId="{CAEB00AD-C614-411E-BD38-2DED30C33545}" type="presParOf" srcId="{90CF7C74-5352-48F6-8185-97F0094B437F}" destId="{B576300B-6979-4BD5-8497-88F9D2BFDC2E}" srcOrd="0" destOrd="0" presId="urn:microsoft.com/office/officeart/2005/8/layout/hierarchy2"/>
    <dgm:cxn modelId="{72AA85D7-E455-419B-B6B8-96243EDFA6CC}" type="presParOf" srcId="{AF7BDBDE-6A4C-4637-BB9C-D8AC8D8380D8}" destId="{CD5F7F90-6A51-4A45-B9A9-32B73CF1CF0F}" srcOrd="1" destOrd="0" presId="urn:microsoft.com/office/officeart/2005/8/layout/hierarchy2"/>
    <dgm:cxn modelId="{4EB3E6C9-9A5E-4CAC-9945-93F774691A57}" type="presParOf" srcId="{CD5F7F90-6A51-4A45-B9A9-32B73CF1CF0F}" destId="{772870AA-F742-408C-86FB-BAE76E5E41C0}" srcOrd="0" destOrd="0" presId="urn:microsoft.com/office/officeart/2005/8/layout/hierarchy2"/>
    <dgm:cxn modelId="{7B2F4B14-7646-4AE4-BEAD-2E985281B510}" type="presParOf" srcId="{CD5F7F90-6A51-4A45-B9A9-32B73CF1CF0F}" destId="{778DE613-0D6E-4188-9CA3-D6882CED6C8C}" srcOrd="1" destOrd="0" presId="urn:microsoft.com/office/officeart/2005/8/layout/hierarchy2"/>
    <dgm:cxn modelId="{E0FE0563-E5DF-4C67-867C-5A1500CCB24F}" type="presParOf" srcId="{778DE613-0D6E-4188-9CA3-D6882CED6C8C}" destId="{A81AFDD8-7968-48CB-9166-0E94B3F3ACF5}" srcOrd="0" destOrd="0" presId="urn:microsoft.com/office/officeart/2005/8/layout/hierarchy2"/>
    <dgm:cxn modelId="{C44D0E3D-2FD2-4F39-8970-77935A0B41C1}" type="presParOf" srcId="{A81AFDD8-7968-48CB-9166-0E94B3F3ACF5}" destId="{EB981CBC-8E69-4527-A656-C5FBC067E00B}" srcOrd="0" destOrd="0" presId="urn:microsoft.com/office/officeart/2005/8/layout/hierarchy2"/>
    <dgm:cxn modelId="{34C89037-5278-41F8-863B-082A3B0C454A}" type="presParOf" srcId="{778DE613-0D6E-4188-9CA3-D6882CED6C8C}" destId="{56D586D5-BA17-4E71-BA00-D2F434AEF173}" srcOrd="1" destOrd="0" presId="urn:microsoft.com/office/officeart/2005/8/layout/hierarchy2"/>
    <dgm:cxn modelId="{B5C83375-1EDE-4804-86E2-E65DCD66CA1B}" type="presParOf" srcId="{56D586D5-BA17-4E71-BA00-D2F434AEF173}" destId="{4B3D032E-1A73-4BB0-A1A2-48615AD7D54D}" srcOrd="0" destOrd="0" presId="urn:microsoft.com/office/officeart/2005/8/layout/hierarchy2"/>
    <dgm:cxn modelId="{83BDCC9D-CCC6-4063-9E52-07C18D63ED23}" type="presParOf" srcId="{56D586D5-BA17-4E71-BA00-D2F434AEF173}" destId="{FBFA3E79-C0F6-4024-A219-1E77E0EA5F17}" srcOrd="1" destOrd="0" presId="urn:microsoft.com/office/officeart/2005/8/layout/hierarchy2"/>
    <dgm:cxn modelId="{7C394BA0-570C-43B2-A598-60F10ED6097B}" type="presParOf" srcId="{FBFA3E79-C0F6-4024-A219-1E77E0EA5F17}" destId="{D7CDD423-0F69-41F4-8F58-37F9B180D10A}" srcOrd="0" destOrd="0" presId="urn:microsoft.com/office/officeart/2005/8/layout/hierarchy2"/>
    <dgm:cxn modelId="{8EBA0856-6E59-4222-8932-2738F0BB29AB}" type="presParOf" srcId="{D7CDD423-0F69-41F4-8F58-37F9B180D10A}" destId="{68F4E589-095D-49CA-BBE3-564CFF8520B1}" srcOrd="0" destOrd="0" presId="urn:microsoft.com/office/officeart/2005/8/layout/hierarchy2"/>
    <dgm:cxn modelId="{9DD3BAED-8E27-48F3-9C2B-2F716E55DBC0}" type="presParOf" srcId="{FBFA3E79-C0F6-4024-A219-1E77E0EA5F17}" destId="{7D16A02C-D1E7-4FCA-9B90-A0776E9E7351}" srcOrd="1" destOrd="0" presId="urn:microsoft.com/office/officeart/2005/8/layout/hierarchy2"/>
    <dgm:cxn modelId="{44A609A9-7EEB-4C66-B830-CCADF8F15EAD}" type="presParOf" srcId="{7D16A02C-D1E7-4FCA-9B90-A0776E9E7351}" destId="{184D5904-BBDD-466E-81AB-FF1F7E61E399}" srcOrd="0" destOrd="0" presId="urn:microsoft.com/office/officeart/2005/8/layout/hierarchy2"/>
    <dgm:cxn modelId="{D81E8172-7CAD-4BFA-B317-568C90CAC0A2}" type="presParOf" srcId="{7D16A02C-D1E7-4FCA-9B90-A0776E9E7351}" destId="{2FC6041B-E29B-4B69-B362-46AC31CCD8B3}" srcOrd="1" destOrd="0" presId="urn:microsoft.com/office/officeart/2005/8/layout/hierarchy2"/>
    <dgm:cxn modelId="{A205D2B7-FC72-4579-A785-2D2FB7873760}" type="presParOf" srcId="{FBFA3E79-C0F6-4024-A219-1E77E0EA5F17}" destId="{A26E8681-763F-437B-9459-3CD6F85C1ACF}" srcOrd="2" destOrd="0" presId="urn:microsoft.com/office/officeart/2005/8/layout/hierarchy2"/>
    <dgm:cxn modelId="{253FEC89-2A42-49D7-B2C7-0ADD775480C5}" type="presParOf" srcId="{A26E8681-763F-437B-9459-3CD6F85C1ACF}" destId="{A0CA6B01-2993-4E61-A659-5F115EDBDFF6}" srcOrd="0" destOrd="0" presId="urn:microsoft.com/office/officeart/2005/8/layout/hierarchy2"/>
    <dgm:cxn modelId="{9223774F-00D9-48D2-8251-9C5764F8FC9E}" type="presParOf" srcId="{FBFA3E79-C0F6-4024-A219-1E77E0EA5F17}" destId="{41B7C216-0447-4F8D-8C6C-2A74F57494CB}" srcOrd="3" destOrd="0" presId="urn:microsoft.com/office/officeart/2005/8/layout/hierarchy2"/>
    <dgm:cxn modelId="{CB1F800B-1546-4BAB-B9CB-6DA0C7CD1CCD}" type="presParOf" srcId="{41B7C216-0447-4F8D-8C6C-2A74F57494CB}" destId="{46B9BD86-9549-4716-8F85-A46D1160CE4B}" srcOrd="0" destOrd="0" presId="urn:microsoft.com/office/officeart/2005/8/layout/hierarchy2"/>
    <dgm:cxn modelId="{75F5104B-39E1-43CE-B3D6-140246988024}" type="presParOf" srcId="{41B7C216-0447-4F8D-8C6C-2A74F57494CB}" destId="{13021C45-C65A-4414-8356-493D51B08C2B}" srcOrd="1" destOrd="0" presId="urn:microsoft.com/office/officeart/2005/8/layout/hierarchy2"/>
    <dgm:cxn modelId="{2B4E3942-A06C-45F6-9743-183FC6292212}" type="presParOf" srcId="{778DE613-0D6E-4188-9CA3-D6882CED6C8C}" destId="{4A57D018-1378-49FE-9BDA-B362EC71769E}" srcOrd="2" destOrd="0" presId="urn:microsoft.com/office/officeart/2005/8/layout/hierarchy2"/>
    <dgm:cxn modelId="{A3378B41-F362-4393-9EA3-FB06A067949B}" type="presParOf" srcId="{4A57D018-1378-49FE-9BDA-B362EC71769E}" destId="{E312D5D4-D0EF-4273-B1C8-EC7338C24C49}" srcOrd="0" destOrd="0" presId="urn:microsoft.com/office/officeart/2005/8/layout/hierarchy2"/>
    <dgm:cxn modelId="{DA9D5722-0D5B-46A6-9D58-3F5CCDB786E8}" type="presParOf" srcId="{778DE613-0D6E-4188-9CA3-D6882CED6C8C}" destId="{72D314FB-5112-4992-9D2A-83807FCD8B83}" srcOrd="3" destOrd="0" presId="urn:microsoft.com/office/officeart/2005/8/layout/hierarchy2"/>
    <dgm:cxn modelId="{D0EF3E8B-6FD7-4FE0-AF25-E014542AC292}" type="presParOf" srcId="{72D314FB-5112-4992-9D2A-83807FCD8B83}" destId="{D6C7CE41-D5A4-4724-BEEA-A1CE36A5E0F9}" srcOrd="0" destOrd="0" presId="urn:microsoft.com/office/officeart/2005/8/layout/hierarchy2"/>
    <dgm:cxn modelId="{C8D6DBAE-4358-4985-AADF-CA3D55477F17}" type="presParOf" srcId="{72D314FB-5112-4992-9D2A-83807FCD8B83}" destId="{F51CE92F-721D-498D-93C9-3BD87614DBA0}" srcOrd="1" destOrd="0" presId="urn:microsoft.com/office/officeart/2005/8/layout/hierarchy2"/>
    <dgm:cxn modelId="{12638C56-716D-4508-A20B-3BA310197643}" type="presParOf" srcId="{F51CE92F-721D-498D-93C9-3BD87614DBA0}" destId="{55C39E84-8FA6-4312-93E5-25404F6FFA82}" srcOrd="0" destOrd="0" presId="urn:microsoft.com/office/officeart/2005/8/layout/hierarchy2"/>
    <dgm:cxn modelId="{7F572ACA-B025-44BC-A334-0B94DF9B4126}" type="presParOf" srcId="{55C39E84-8FA6-4312-93E5-25404F6FFA82}" destId="{6A5FC616-B3FD-4AC9-8D8C-D708EE95C308}" srcOrd="0" destOrd="0" presId="urn:microsoft.com/office/officeart/2005/8/layout/hierarchy2"/>
    <dgm:cxn modelId="{6319097D-FE86-4F4F-A470-509D9185AD51}" type="presParOf" srcId="{F51CE92F-721D-498D-93C9-3BD87614DBA0}" destId="{149CC655-AA45-46CF-B8BC-E87F5D82B739}" srcOrd="1" destOrd="0" presId="urn:microsoft.com/office/officeart/2005/8/layout/hierarchy2"/>
    <dgm:cxn modelId="{22EE8DA9-64C0-4CB0-8729-6C25D5826AB2}" type="presParOf" srcId="{149CC655-AA45-46CF-B8BC-E87F5D82B739}" destId="{D9075B45-9484-478C-9470-D794E876595B}" srcOrd="0" destOrd="0" presId="urn:microsoft.com/office/officeart/2005/8/layout/hierarchy2"/>
    <dgm:cxn modelId="{968B0029-5607-4038-85E0-D6FCDD44925F}" type="presParOf" srcId="{149CC655-AA45-46CF-B8BC-E87F5D82B739}" destId="{C1533EFF-A0CC-487E-8634-FDD22C4C7737}" srcOrd="1" destOrd="0" presId="urn:microsoft.com/office/officeart/2005/8/layout/hierarchy2"/>
    <dgm:cxn modelId="{876A425C-6369-4E18-B941-16F3871694FF}" type="presParOf" srcId="{F51CE92F-721D-498D-93C9-3BD87614DBA0}" destId="{C32E4449-2BB6-4773-86E5-8236E98EB762}" srcOrd="2" destOrd="0" presId="urn:microsoft.com/office/officeart/2005/8/layout/hierarchy2"/>
    <dgm:cxn modelId="{DD10105D-003A-4ED2-AE82-99300E23D576}" type="presParOf" srcId="{C32E4449-2BB6-4773-86E5-8236E98EB762}" destId="{1052FB12-3DA6-40FA-8DA7-983213F6252E}" srcOrd="0" destOrd="0" presId="urn:microsoft.com/office/officeart/2005/8/layout/hierarchy2"/>
    <dgm:cxn modelId="{3F875B07-ECCA-4B5C-9EFE-C7B2A9440116}" type="presParOf" srcId="{F51CE92F-721D-498D-93C9-3BD87614DBA0}" destId="{705C5C64-4C1E-4555-8768-0EC1D89C738F}" srcOrd="3" destOrd="0" presId="urn:microsoft.com/office/officeart/2005/8/layout/hierarchy2"/>
    <dgm:cxn modelId="{1CDDBB90-1CE8-4573-86E3-394C137286A3}" type="presParOf" srcId="{705C5C64-4C1E-4555-8768-0EC1D89C738F}" destId="{734D2ACA-C011-4477-B024-B210B3B02A04}" srcOrd="0" destOrd="0" presId="urn:microsoft.com/office/officeart/2005/8/layout/hierarchy2"/>
    <dgm:cxn modelId="{020EABF8-04A5-4206-A5D4-ED5AFA39CEB2}" type="presParOf" srcId="{705C5C64-4C1E-4555-8768-0EC1D89C738F}" destId="{4AAD8B15-4C85-49C2-ABE3-0D6B0BA3159A}" srcOrd="1" destOrd="0" presId="urn:microsoft.com/office/officeart/2005/8/layout/hierarchy2"/>
    <dgm:cxn modelId="{FD1DD5F3-3531-4A9E-8CFF-367B761B13DD}" type="presParOf" srcId="{AF7BDBDE-6A4C-4637-BB9C-D8AC8D8380D8}" destId="{C6A1036F-45A1-4B3F-AC00-F12D31144800}" srcOrd="2" destOrd="0" presId="urn:microsoft.com/office/officeart/2005/8/layout/hierarchy2"/>
    <dgm:cxn modelId="{554C6E9F-E309-4333-9056-CB96610931CF}" type="presParOf" srcId="{C6A1036F-45A1-4B3F-AC00-F12D31144800}" destId="{51A27D29-9364-4FE3-B232-4C5AB0C92B54}" srcOrd="0" destOrd="0" presId="urn:microsoft.com/office/officeart/2005/8/layout/hierarchy2"/>
    <dgm:cxn modelId="{A1E6B812-D84A-49D3-9754-EF255211EB8A}" type="presParOf" srcId="{AF7BDBDE-6A4C-4637-BB9C-D8AC8D8380D8}" destId="{3E73B0B7-FCFD-4B39-A4AE-CABDB39E7CFC}" srcOrd="3" destOrd="0" presId="urn:microsoft.com/office/officeart/2005/8/layout/hierarchy2"/>
    <dgm:cxn modelId="{FE8C0B74-2418-4C8D-993E-C46199F24EE7}" type="presParOf" srcId="{3E73B0B7-FCFD-4B39-A4AE-CABDB39E7CFC}" destId="{536779B1-71A0-4D76-B403-66D7610920EB}" srcOrd="0" destOrd="0" presId="urn:microsoft.com/office/officeart/2005/8/layout/hierarchy2"/>
    <dgm:cxn modelId="{48F9F14B-6523-4A34-A801-BA234BBAB18E}" type="presParOf" srcId="{3E73B0B7-FCFD-4B39-A4AE-CABDB39E7CFC}" destId="{85B7BCC6-B33A-41E6-A57A-082D3631E64C}" srcOrd="1" destOrd="0" presId="urn:microsoft.com/office/officeart/2005/8/layout/hierarchy2"/>
    <dgm:cxn modelId="{1785532E-B4EB-48C6-8177-96DCD2234A1C}" type="presParOf" srcId="{85B7BCC6-B33A-41E6-A57A-082D3631E64C}" destId="{7144C330-579B-48B6-A986-A362D3C03D04}" srcOrd="0" destOrd="0" presId="urn:microsoft.com/office/officeart/2005/8/layout/hierarchy2"/>
    <dgm:cxn modelId="{24CF6818-FF05-49DE-BE73-9DDABCAC11D2}" type="presParOf" srcId="{7144C330-579B-48B6-A986-A362D3C03D04}" destId="{6CD22230-F8D2-426B-8DCD-0B189CCEB655}" srcOrd="0" destOrd="0" presId="urn:microsoft.com/office/officeart/2005/8/layout/hierarchy2"/>
    <dgm:cxn modelId="{C4CE075D-899F-4A29-A792-212A6BF99C29}" type="presParOf" srcId="{85B7BCC6-B33A-41E6-A57A-082D3631E64C}" destId="{9B6385E1-E4D9-485F-B90B-79B82BCEF13B}" srcOrd="1" destOrd="0" presId="urn:microsoft.com/office/officeart/2005/8/layout/hierarchy2"/>
    <dgm:cxn modelId="{304B1473-C115-45EE-8970-B89F4F2F5353}" type="presParOf" srcId="{9B6385E1-E4D9-485F-B90B-79B82BCEF13B}" destId="{9BD7DE5D-CFCE-45F5-944D-DCA976E15270}" srcOrd="0" destOrd="0" presId="urn:microsoft.com/office/officeart/2005/8/layout/hierarchy2"/>
    <dgm:cxn modelId="{E03A4747-0578-4891-8C92-E15583DC79D8}" type="presParOf" srcId="{9B6385E1-E4D9-485F-B90B-79B82BCEF13B}" destId="{1489BFFA-7602-408B-981F-8BA8C823E492}" srcOrd="1" destOrd="0" presId="urn:microsoft.com/office/officeart/2005/8/layout/hierarchy2"/>
    <dgm:cxn modelId="{DCF2ED35-F68B-4E01-8588-C4138C7E0501}" type="presParOf" srcId="{1489BFFA-7602-408B-981F-8BA8C823E492}" destId="{B1C979AE-C061-4C10-AF3A-D58C79DC81B8}" srcOrd="0" destOrd="0" presId="urn:microsoft.com/office/officeart/2005/8/layout/hierarchy2"/>
    <dgm:cxn modelId="{17C37DF4-1F06-4582-BAE9-7DDC1661ABDD}" type="presParOf" srcId="{B1C979AE-C061-4C10-AF3A-D58C79DC81B8}" destId="{C4E11B6F-DD62-4A7E-B2CC-C4405545E9DD}" srcOrd="0" destOrd="0" presId="urn:microsoft.com/office/officeart/2005/8/layout/hierarchy2"/>
    <dgm:cxn modelId="{D0C99AE7-CB4D-4917-9B1F-A73A3A78EE34}" type="presParOf" srcId="{1489BFFA-7602-408B-981F-8BA8C823E492}" destId="{0B4C0097-1453-474A-905A-1A2174B1A3D0}" srcOrd="1" destOrd="0" presId="urn:microsoft.com/office/officeart/2005/8/layout/hierarchy2"/>
    <dgm:cxn modelId="{FE2389BE-6B79-4C15-BDAE-DDB5553FA588}" type="presParOf" srcId="{0B4C0097-1453-474A-905A-1A2174B1A3D0}" destId="{208BC170-0F13-465F-B9B5-FE835596D150}" srcOrd="0" destOrd="0" presId="urn:microsoft.com/office/officeart/2005/8/layout/hierarchy2"/>
    <dgm:cxn modelId="{6577F0DD-528B-41C0-A3DC-8298C3050C30}" type="presParOf" srcId="{0B4C0097-1453-474A-905A-1A2174B1A3D0}" destId="{3C5BB513-A5A4-4C5D-93CB-9F7F6FE0EC3B}" srcOrd="1" destOrd="0" presId="urn:microsoft.com/office/officeart/2005/8/layout/hierarchy2"/>
    <dgm:cxn modelId="{A75F5411-6D02-4064-A795-550FCABB0608}" type="presParOf" srcId="{1489BFFA-7602-408B-981F-8BA8C823E492}" destId="{6D526D3E-B077-45F7-BC41-7B513CEAE6CC}" srcOrd="2" destOrd="0" presId="urn:microsoft.com/office/officeart/2005/8/layout/hierarchy2"/>
    <dgm:cxn modelId="{2FF2C892-EFF9-4530-93E4-D6613BBC3558}" type="presParOf" srcId="{6D526D3E-B077-45F7-BC41-7B513CEAE6CC}" destId="{D315D1D7-2F37-4A12-A0AC-EF20910F9CE9}" srcOrd="0" destOrd="0" presId="urn:microsoft.com/office/officeart/2005/8/layout/hierarchy2"/>
    <dgm:cxn modelId="{9019B7A9-0338-41EA-8EE8-F82ABC21081B}" type="presParOf" srcId="{1489BFFA-7602-408B-981F-8BA8C823E492}" destId="{3EE9E2DD-D86B-43C6-BACC-0C622938A528}" srcOrd="3" destOrd="0" presId="urn:microsoft.com/office/officeart/2005/8/layout/hierarchy2"/>
    <dgm:cxn modelId="{5BFB1867-EB32-4C09-A36C-4F4B0FF052A1}" type="presParOf" srcId="{3EE9E2DD-D86B-43C6-BACC-0C622938A528}" destId="{D38C810C-5A98-45E5-AE62-51E87F30F1F1}" srcOrd="0" destOrd="0" presId="urn:microsoft.com/office/officeart/2005/8/layout/hierarchy2"/>
    <dgm:cxn modelId="{19BEB563-E064-4056-A897-D80FC3CF314F}" type="presParOf" srcId="{3EE9E2DD-D86B-43C6-BACC-0C622938A528}" destId="{25247A34-142F-4098-AFBA-69612905A21A}" srcOrd="1" destOrd="0" presId="urn:microsoft.com/office/officeart/2005/8/layout/hierarchy2"/>
    <dgm:cxn modelId="{6C414CB3-B12E-4294-BE03-1C9C7F905A73}" type="presParOf" srcId="{85B7BCC6-B33A-41E6-A57A-082D3631E64C}" destId="{82322D35-13C3-4C16-90C5-4F570B73FB94}" srcOrd="2" destOrd="0" presId="urn:microsoft.com/office/officeart/2005/8/layout/hierarchy2"/>
    <dgm:cxn modelId="{7C586E72-5C92-41FA-9B45-D91AB7E170F1}" type="presParOf" srcId="{82322D35-13C3-4C16-90C5-4F570B73FB94}" destId="{D546B1BB-D4CB-4F45-BEE8-B4C59F982750}" srcOrd="0" destOrd="0" presId="urn:microsoft.com/office/officeart/2005/8/layout/hierarchy2"/>
    <dgm:cxn modelId="{D70B2D72-4133-48B1-8A06-D68275BD8308}" type="presParOf" srcId="{85B7BCC6-B33A-41E6-A57A-082D3631E64C}" destId="{F6A463B5-105C-4D7C-AAD0-83918FC979C6}" srcOrd="3" destOrd="0" presId="urn:microsoft.com/office/officeart/2005/8/layout/hierarchy2"/>
    <dgm:cxn modelId="{225E6B07-6F95-43AD-9F85-D44363DFAEA8}" type="presParOf" srcId="{F6A463B5-105C-4D7C-AAD0-83918FC979C6}" destId="{36E46864-627C-4416-A6C0-936886316D4E}" srcOrd="0" destOrd="0" presId="urn:microsoft.com/office/officeart/2005/8/layout/hierarchy2"/>
    <dgm:cxn modelId="{EBBCB123-CD82-4D5A-ADFB-291DD07291B2}" type="presParOf" srcId="{F6A463B5-105C-4D7C-AAD0-83918FC979C6}" destId="{41371A68-1A84-4503-8444-9BD92413159D}" srcOrd="1" destOrd="0" presId="urn:microsoft.com/office/officeart/2005/8/layout/hierarchy2"/>
    <dgm:cxn modelId="{F867F364-855E-4977-B0C1-A2016103F188}" type="presParOf" srcId="{41371A68-1A84-4503-8444-9BD92413159D}" destId="{731116E0-295F-4A18-9AD9-CD23B972F373}" srcOrd="0" destOrd="0" presId="urn:microsoft.com/office/officeart/2005/8/layout/hierarchy2"/>
    <dgm:cxn modelId="{54C210B7-CC69-4CCF-BEC4-B72A0F443D9B}" type="presParOf" srcId="{731116E0-295F-4A18-9AD9-CD23B972F373}" destId="{E67266D9-646E-4116-9E5D-98B088978042}" srcOrd="0" destOrd="0" presId="urn:microsoft.com/office/officeart/2005/8/layout/hierarchy2"/>
    <dgm:cxn modelId="{A62A56EE-A6C2-4426-88A6-2DFD1697D065}" type="presParOf" srcId="{41371A68-1A84-4503-8444-9BD92413159D}" destId="{A45D7CE4-D7B1-4185-8265-71FBB5510478}" srcOrd="1" destOrd="0" presId="urn:microsoft.com/office/officeart/2005/8/layout/hierarchy2"/>
    <dgm:cxn modelId="{A4C38CA7-CFF3-4C40-9A4D-C3F320747681}" type="presParOf" srcId="{A45D7CE4-D7B1-4185-8265-71FBB5510478}" destId="{941C8262-9EE8-419D-BB68-E8B76DD6BBAB}" srcOrd="0" destOrd="0" presId="urn:microsoft.com/office/officeart/2005/8/layout/hierarchy2"/>
    <dgm:cxn modelId="{1D8985E8-CD9A-4097-93DF-18B078AA961A}" type="presParOf" srcId="{A45D7CE4-D7B1-4185-8265-71FBB5510478}" destId="{6471BEC4-3F05-4D1A-A187-2D7DD3DF337E}" srcOrd="1" destOrd="0" presId="urn:microsoft.com/office/officeart/2005/8/layout/hierarchy2"/>
    <dgm:cxn modelId="{9E1380B6-A94D-473C-929B-9C443B255D72}" type="presParOf" srcId="{41371A68-1A84-4503-8444-9BD92413159D}" destId="{8BFF7905-42DC-4E54-B9CA-520D9132D871}" srcOrd="2" destOrd="0" presId="urn:microsoft.com/office/officeart/2005/8/layout/hierarchy2"/>
    <dgm:cxn modelId="{289C53EC-24B6-4F0C-B1ED-9F0DE5301D0A}" type="presParOf" srcId="{8BFF7905-42DC-4E54-B9CA-520D9132D871}" destId="{04C7B86E-9D37-4B63-8A46-44C0F3420EB0}" srcOrd="0" destOrd="0" presId="urn:microsoft.com/office/officeart/2005/8/layout/hierarchy2"/>
    <dgm:cxn modelId="{E591F10A-C820-4256-AD28-C51DD5DD448C}" type="presParOf" srcId="{41371A68-1A84-4503-8444-9BD92413159D}" destId="{FF2CA6A7-E67D-4589-B07D-8971FB4E60A5}" srcOrd="3" destOrd="0" presId="urn:microsoft.com/office/officeart/2005/8/layout/hierarchy2"/>
    <dgm:cxn modelId="{B4CC14E9-3DAE-4DCA-B190-E84B4ADF5BF5}" type="presParOf" srcId="{FF2CA6A7-E67D-4589-B07D-8971FB4E60A5}" destId="{C254844D-540B-42CA-881E-F652CB780290}" srcOrd="0" destOrd="0" presId="urn:microsoft.com/office/officeart/2005/8/layout/hierarchy2"/>
    <dgm:cxn modelId="{272E2E7E-8EE0-4F5E-A3F8-55F7B1C827B6}" type="presParOf" srcId="{FF2CA6A7-E67D-4589-B07D-8971FB4E60A5}" destId="{D60C85C6-4E9B-491F-B40B-9D128C8077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713D-09F6-41C2-A6F3-4A36B94CAA03}">
      <dsp:nvSpPr>
        <dsp:cNvPr id="0" name=""/>
        <dsp:cNvSpPr/>
      </dsp:nvSpPr>
      <dsp:spPr>
        <a:xfrm>
          <a:off x="1089107" y="993690"/>
          <a:ext cx="493098" cy="246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Avelsdjur</a:t>
          </a:r>
        </a:p>
      </dsp:txBody>
      <dsp:txXfrm>
        <a:off x="1096328" y="1000911"/>
        <a:ext cx="478656" cy="232107"/>
      </dsp:txXfrm>
    </dsp:sp>
    <dsp:sp modelId="{90CF7C74-5352-48F6-8185-97F0094B437F}">
      <dsp:nvSpPr>
        <dsp:cNvPr id="0" name=""/>
        <dsp:cNvSpPr/>
      </dsp:nvSpPr>
      <dsp:spPr>
        <a:xfrm rot="17350740">
          <a:off x="1380632" y="823500"/>
          <a:ext cx="60038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00386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65816" y="818423"/>
        <a:ext cx="30019" cy="30019"/>
      </dsp:txXfrm>
    </dsp:sp>
    <dsp:sp modelId="{772870AA-F742-408C-86FB-BAE76E5E41C0}">
      <dsp:nvSpPr>
        <dsp:cNvPr id="0" name=""/>
        <dsp:cNvSpPr/>
      </dsp:nvSpPr>
      <dsp:spPr>
        <a:xfrm>
          <a:off x="1779446" y="426626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Fader</a:t>
          </a:r>
        </a:p>
      </dsp:txBody>
      <dsp:txXfrm>
        <a:off x="1786667" y="433847"/>
        <a:ext cx="478656" cy="232107"/>
      </dsp:txXfrm>
    </dsp:sp>
    <dsp:sp modelId="{A81AFDD8-7968-48CB-9166-0E94B3F3ACF5}">
      <dsp:nvSpPr>
        <dsp:cNvPr id="0" name=""/>
        <dsp:cNvSpPr/>
      </dsp:nvSpPr>
      <dsp:spPr>
        <a:xfrm rot="18289469">
          <a:off x="2198469" y="398202"/>
          <a:ext cx="3453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4538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62529" y="399500"/>
        <a:ext cx="17269" cy="17269"/>
      </dsp:txXfrm>
    </dsp:sp>
    <dsp:sp modelId="{4B3D032E-1A73-4BB0-A1A2-48615AD7D54D}">
      <dsp:nvSpPr>
        <dsp:cNvPr id="0" name=""/>
        <dsp:cNvSpPr/>
      </dsp:nvSpPr>
      <dsp:spPr>
        <a:xfrm>
          <a:off x="2469784" y="143095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sp:txBody>
      <dsp:txXfrm>
        <a:off x="2477005" y="150316"/>
        <a:ext cx="478656" cy="232107"/>
      </dsp:txXfrm>
    </dsp:sp>
    <dsp:sp modelId="{D7CDD423-0F69-41F4-8F58-37F9B180D10A}">
      <dsp:nvSpPr>
        <dsp:cNvPr id="0" name=""/>
        <dsp:cNvSpPr/>
      </dsp:nvSpPr>
      <dsp:spPr>
        <a:xfrm rot="19457599">
          <a:off x="2940052" y="185553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189414"/>
        <a:ext cx="12145" cy="12145"/>
      </dsp:txXfrm>
    </dsp:sp>
    <dsp:sp modelId="{184D5904-BBDD-466E-81AB-FF1F7E61E399}">
      <dsp:nvSpPr>
        <dsp:cNvPr id="0" name=""/>
        <dsp:cNvSpPr/>
      </dsp:nvSpPr>
      <dsp:spPr>
        <a:xfrm>
          <a:off x="3160122" y="1329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  Far</a:t>
          </a:r>
        </a:p>
      </dsp:txBody>
      <dsp:txXfrm>
        <a:off x="3167343" y="8550"/>
        <a:ext cx="478656" cy="232107"/>
      </dsp:txXfrm>
    </dsp:sp>
    <dsp:sp modelId="{A26E8681-763F-437B-9459-3CD6F85C1ACF}">
      <dsp:nvSpPr>
        <dsp:cNvPr id="0" name=""/>
        <dsp:cNvSpPr/>
      </dsp:nvSpPr>
      <dsp:spPr>
        <a:xfrm rot="2142401">
          <a:off x="2940052" y="327319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331180"/>
        <a:ext cx="12145" cy="12145"/>
      </dsp:txXfrm>
    </dsp:sp>
    <dsp:sp modelId="{46B9BD86-9549-4716-8F85-A46D1160CE4B}">
      <dsp:nvSpPr>
        <dsp:cNvPr id="0" name=""/>
        <dsp:cNvSpPr/>
      </dsp:nvSpPr>
      <dsp:spPr>
        <a:xfrm>
          <a:off x="3160122" y="284860"/>
          <a:ext cx="493098" cy="246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Mor</a:t>
          </a:r>
        </a:p>
      </dsp:txBody>
      <dsp:txXfrm>
        <a:off x="3167343" y="292081"/>
        <a:ext cx="478656" cy="232107"/>
      </dsp:txXfrm>
    </dsp:sp>
    <dsp:sp modelId="{4A57D018-1378-49FE-9BDA-B362EC71769E}">
      <dsp:nvSpPr>
        <dsp:cNvPr id="0" name=""/>
        <dsp:cNvSpPr/>
      </dsp:nvSpPr>
      <dsp:spPr>
        <a:xfrm rot="3310531">
          <a:off x="2198469" y="681734"/>
          <a:ext cx="3453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4538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62529" y="683032"/>
        <a:ext cx="17269" cy="17269"/>
      </dsp:txXfrm>
    </dsp:sp>
    <dsp:sp modelId="{D6C7CE41-D5A4-4724-BEEA-A1CE36A5E0F9}">
      <dsp:nvSpPr>
        <dsp:cNvPr id="0" name=""/>
        <dsp:cNvSpPr/>
      </dsp:nvSpPr>
      <dsp:spPr>
        <a:xfrm>
          <a:off x="2469784" y="710158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moder</a:t>
          </a:r>
        </a:p>
      </dsp:txBody>
      <dsp:txXfrm>
        <a:off x="2477005" y="717379"/>
        <a:ext cx="478656" cy="232107"/>
      </dsp:txXfrm>
    </dsp:sp>
    <dsp:sp modelId="{55C39E84-8FA6-4312-93E5-25404F6FFA82}">
      <dsp:nvSpPr>
        <dsp:cNvPr id="0" name=""/>
        <dsp:cNvSpPr/>
      </dsp:nvSpPr>
      <dsp:spPr>
        <a:xfrm rot="19457599">
          <a:off x="2940052" y="752617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756477"/>
        <a:ext cx="12145" cy="12145"/>
      </dsp:txXfrm>
    </dsp:sp>
    <dsp:sp modelId="{D9075B45-9484-478C-9470-D794E876595B}">
      <dsp:nvSpPr>
        <dsp:cNvPr id="0" name=""/>
        <dsp:cNvSpPr/>
      </dsp:nvSpPr>
      <dsp:spPr>
        <a:xfrm>
          <a:off x="3160122" y="568392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 Far</a:t>
          </a:r>
        </a:p>
      </dsp:txBody>
      <dsp:txXfrm>
        <a:off x="3167343" y="575613"/>
        <a:ext cx="478656" cy="232107"/>
      </dsp:txXfrm>
    </dsp:sp>
    <dsp:sp modelId="{C32E4449-2BB6-4773-86E5-8236E98EB762}">
      <dsp:nvSpPr>
        <dsp:cNvPr id="0" name=""/>
        <dsp:cNvSpPr/>
      </dsp:nvSpPr>
      <dsp:spPr>
        <a:xfrm rot="2142401">
          <a:off x="2940052" y="894383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898243"/>
        <a:ext cx="12145" cy="12145"/>
      </dsp:txXfrm>
    </dsp:sp>
    <dsp:sp modelId="{734D2ACA-C011-4477-B024-B210B3B02A04}">
      <dsp:nvSpPr>
        <dsp:cNvPr id="0" name=""/>
        <dsp:cNvSpPr/>
      </dsp:nvSpPr>
      <dsp:spPr>
        <a:xfrm>
          <a:off x="3160122" y="851924"/>
          <a:ext cx="493098" cy="246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 Mor     </a:t>
          </a:r>
        </a:p>
      </dsp:txBody>
      <dsp:txXfrm>
        <a:off x="3167343" y="859145"/>
        <a:ext cx="478656" cy="232107"/>
      </dsp:txXfrm>
    </dsp:sp>
    <dsp:sp modelId="{C6A1036F-45A1-4B3F-AC00-F12D31144800}">
      <dsp:nvSpPr>
        <dsp:cNvPr id="0" name=""/>
        <dsp:cNvSpPr/>
      </dsp:nvSpPr>
      <dsp:spPr>
        <a:xfrm rot="4249260">
          <a:off x="1380632" y="1390563"/>
          <a:ext cx="60038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00386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65816" y="1385487"/>
        <a:ext cx="30019" cy="30019"/>
      </dsp:txXfrm>
    </dsp:sp>
    <dsp:sp modelId="{536779B1-71A0-4D76-B403-66D7610920EB}">
      <dsp:nvSpPr>
        <dsp:cNvPr id="0" name=""/>
        <dsp:cNvSpPr/>
      </dsp:nvSpPr>
      <dsp:spPr>
        <a:xfrm>
          <a:off x="1779446" y="1560753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Moder</a:t>
          </a:r>
        </a:p>
      </dsp:txBody>
      <dsp:txXfrm>
        <a:off x="1786667" y="1567974"/>
        <a:ext cx="478656" cy="232107"/>
      </dsp:txXfrm>
    </dsp:sp>
    <dsp:sp modelId="{7144C330-579B-48B6-A986-A362D3C03D04}">
      <dsp:nvSpPr>
        <dsp:cNvPr id="0" name=""/>
        <dsp:cNvSpPr/>
      </dsp:nvSpPr>
      <dsp:spPr>
        <a:xfrm rot="18289469">
          <a:off x="2198469" y="1532329"/>
          <a:ext cx="3453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4538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62529" y="1533627"/>
        <a:ext cx="17269" cy="17269"/>
      </dsp:txXfrm>
    </dsp:sp>
    <dsp:sp modelId="{9BD7DE5D-CFCE-45F5-944D-DCA976E15270}">
      <dsp:nvSpPr>
        <dsp:cNvPr id="0" name=""/>
        <dsp:cNvSpPr/>
      </dsp:nvSpPr>
      <dsp:spPr>
        <a:xfrm>
          <a:off x="2469784" y="1277222"/>
          <a:ext cx="493098" cy="24654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Moders Fader</a:t>
          </a:r>
        </a:p>
      </dsp:txBody>
      <dsp:txXfrm>
        <a:off x="2477005" y="1284443"/>
        <a:ext cx="478656" cy="232107"/>
      </dsp:txXfrm>
    </dsp:sp>
    <dsp:sp modelId="{B1C979AE-C061-4C10-AF3A-D58C79DC81B8}">
      <dsp:nvSpPr>
        <dsp:cNvPr id="0" name=""/>
        <dsp:cNvSpPr/>
      </dsp:nvSpPr>
      <dsp:spPr>
        <a:xfrm rot="19457599">
          <a:off x="2940052" y="1319680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1323541"/>
        <a:ext cx="12145" cy="12145"/>
      </dsp:txXfrm>
    </dsp:sp>
    <dsp:sp modelId="{208BC170-0F13-465F-B9B5-FE835596D150}">
      <dsp:nvSpPr>
        <dsp:cNvPr id="0" name=""/>
        <dsp:cNvSpPr/>
      </dsp:nvSpPr>
      <dsp:spPr>
        <a:xfrm>
          <a:off x="3160122" y="1135456"/>
          <a:ext cx="493098" cy="24654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Morfars Far</a:t>
          </a:r>
        </a:p>
      </dsp:txBody>
      <dsp:txXfrm>
        <a:off x="3167343" y="1142677"/>
        <a:ext cx="478656" cy="232107"/>
      </dsp:txXfrm>
    </dsp:sp>
    <dsp:sp modelId="{6D526D3E-B077-45F7-BC41-7B513CEAE6CC}">
      <dsp:nvSpPr>
        <dsp:cNvPr id="0" name=""/>
        <dsp:cNvSpPr/>
      </dsp:nvSpPr>
      <dsp:spPr>
        <a:xfrm rot="2285738">
          <a:off x="2936814" y="1466068"/>
          <a:ext cx="24475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4756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3073" y="1469882"/>
        <a:ext cx="12237" cy="12237"/>
      </dsp:txXfrm>
    </dsp:sp>
    <dsp:sp modelId="{D38C810C-5A98-45E5-AE62-51E87F30F1F1}">
      <dsp:nvSpPr>
        <dsp:cNvPr id="0" name=""/>
        <dsp:cNvSpPr/>
      </dsp:nvSpPr>
      <dsp:spPr>
        <a:xfrm>
          <a:off x="3155502" y="1428231"/>
          <a:ext cx="493098" cy="246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Morfars Mor</a:t>
          </a:r>
        </a:p>
      </dsp:txBody>
      <dsp:txXfrm>
        <a:off x="3162723" y="1435452"/>
        <a:ext cx="478656" cy="232107"/>
      </dsp:txXfrm>
    </dsp:sp>
    <dsp:sp modelId="{82322D35-13C3-4C16-90C5-4F570B73FB94}">
      <dsp:nvSpPr>
        <dsp:cNvPr id="0" name=""/>
        <dsp:cNvSpPr/>
      </dsp:nvSpPr>
      <dsp:spPr>
        <a:xfrm rot="3310531">
          <a:off x="2198469" y="1815861"/>
          <a:ext cx="34538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4538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62529" y="1817159"/>
        <a:ext cx="17269" cy="17269"/>
      </dsp:txXfrm>
    </dsp:sp>
    <dsp:sp modelId="{36E46864-627C-4416-A6C0-936886316D4E}">
      <dsp:nvSpPr>
        <dsp:cNvPr id="0" name=""/>
        <dsp:cNvSpPr/>
      </dsp:nvSpPr>
      <dsp:spPr>
        <a:xfrm>
          <a:off x="2469784" y="1844285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sp:txBody>
      <dsp:txXfrm>
        <a:off x="2477005" y="1851506"/>
        <a:ext cx="478656" cy="232107"/>
      </dsp:txXfrm>
    </dsp:sp>
    <dsp:sp modelId="{731116E0-295F-4A18-9AD9-CD23B972F373}">
      <dsp:nvSpPr>
        <dsp:cNvPr id="0" name=""/>
        <dsp:cNvSpPr/>
      </dsp:nvSpPr>
      <dsp:spPr>
        <a:xfrm rot="19457599">
          <a:off x="2940052" y="1886744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1890604"/>
        <a:ext cx="12145" cy="12145"/>
      </dsp:txXfrm>
    </dsp:sp>
    <dsp:sp modelId="{941C8262-9EE8-419D-BB68-E8B76DD6BBAB}">
      <dsp:nvSpPr>
        <dsp:cNvPr id="0" name=""/>
        <dsp:cNvSpPr/>
      </dsp:nvSpPr>
      <dsp:spPr>
        <a:xfrm>
          <a:off x="3160122" y="1702519"/>
          <a:ext cx="493098" cy="2465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Mormors Far</a:t>
          </a:r>
        </a:p>
      </dsp:txBody>
      <dsp:txXfrm>
        <a:off x="3167343" y="1709740"/>
        <a:ext cx="478656" cy="232107"/>
      </dsp:txXfrm>
    </dsp:sp>
    <dsp:sp modelId="{8BFF7905-42DC-4E54-B9CA-520D9132D871}">
      <dsp:nvSpPr>
        <dsp:cNvPr id="0" name=""/>
        <dsp:cNvSpPr/>
      </dsp:nvSpPr>
      <dsp:spPr>
        <a:xfrm rot="2142401">
          <a:off x="2940052" y="2028510"/>
          <a:ext cx="2429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90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055430" y="2032370"/>
        <a:ext cx="12145" cy="12145"/>
      </dsp:txXfrm>
    </dsp:sp>
    <dsp:sp modelId="{C254844D-540B-42CA-881E-F652CB780290}">
      <dsp:nvSpPr>
        <dsp:cNvPr id="0" name=""/>
        <dsp:cNvSpPr/>
      </dsp:nvSpPr>
      <dsp:spPr>
        <a:xfrm>
          <a:off x="3160122" y="1986051"/>
          <a:ext cx="493098" cy="2465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Mormors Mor</a:t>
          </a:r>
        </a:p>
      </dsp:txBody>
      <dsp:txXfrm>
        <a:off x="3167343" y="1993272"/>
        <a:ext cx="478656" cy="232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713D-09F6-41C2-A6F3-4A36B94CAA03}">
      <dsp:nvSpPr>
        <dsp:cNvPr id="0" name=""/>
        <dsp:cNvSpPr/>
      </dsp:nvSpPr>
      <dsp:spPr>
        <a:xfrm>
          <a:off x="1054275" y="1049007"/>
          <a:ext cx="521120" cy="2605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Avelsdjur</a:t>
          </a:r>
        </a:p>
      </dsp:txBody>
      <dsp:txXfrm>
        <a:off x="1061907" y="1056639"/>
        <a:ext cx="505856" cy="245296"/>
      </dsp:txXfrm>
    </dsp:sp>
    <dsp:sp modelId="{90CF7C74-5352-48F6-8185-97F0094B437F}">
      <dsp:nvSpPr>
        <dsp:cNvPr id="0" name=""/>
        <dsp:cNvSpPr/>
      </dsp:nvSpPr>
      <dsp:spPr>
        <a:xfrm rot="17350740">
          <a:off x="1362367" y="869700"/>
          <a:ext cx="63450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34506" y="99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63758" y="863780"/>
        <a:ext cx="31725" cy="31725"/>
      </dsp:txXfrm>
    </dsp:sp>
    <dsp:sp modelId="{772870AA-F742-408C-86FB-BAE76E5E41C0}">
      <dsp:nvSpPr>
        <dsp:cNvPr id="0" name=""/>
        <dsp:cNvSpPr/>
      </dsp:nvSpPr>
      <dsp:spPr>
        <a:xfrm>
          <a:off x="1783844" y="449718"/>
          <a:ext cx="521120" cy="2605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sp:txBody>
      <dsp:txXfrm>
        <a:off x="1791476" y="457350"/>
        <a:ext cx="505856" cy="245296"/>
      </dsp:txXfrm>
    </dsp:sp>
    <dsp:sp modelId="{A81AFDD8-7968-48CB-9166-0E94B3F3ACF5}">
      <dsp:nvSpPr>
        <dsp:cNvPr id="0" name=""/>
        <dsp:cNvSpPr/>
      </dsp:nvSpPr>
      <dsp:spPr>
        <a:xfrm rot="18289469">
          <a:off x="2226681" y="420234"/>
          <a:ext cx="3650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65017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400064" y="421051"/>
        <a:ext cx="18250" cy="18250"/>
      </dsp:txXfrm>
    </dsp:sp>
    <dsp:sp modelId="{4B3D032E-1A73-4BB0-A1A2-48615AD7D54D}">
      <dsp:nvSpPr>
        <dsp:cNvPr id="0" name=""/>
        <dsp:cNvSpPr/>
      </dsp:nvSpPr>
      <dsp:spPr>
        <a:xfrm>
          <a:off x="2513414" y="150074"/>
          <a:ext cx="521120" cy="2605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sp:txBody>
      <dsp:txXfrm>
        <a:off x="2521046" y="157706"/>
        <a:ext cx="505856" cy="245296"/>
      </dsp:txXfrm>
    </dsp:sp>
    <dsp:sp modelId="{D7CDD423-0F69-41F4-8F58-37F9B180D10A}">
      <dsp:nvSpPr>
        <dsp:cNvPr id="0" name=""/>
        <dsp:cNvSpPr/>
      </dsp:nvSpPr>
      <dsp:spPr>
        <a:xfrm rot="19457599">
          <a:off x="3010406" y="195500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199025"/>
        <a:ext cx="12835" cy="12835"/>
      </dsp:txXfrm>
    </dsp:sp>
    <dsp:sp modelId="{184D5904-BBDD-466E-81AB-FF1F7E61E399}">
      <dsp:nvSpPr>
        <dsp:cNvPr id="0" name=""/>
        <dsp:cNvSpPr/>
      </dsp:nvSpPr>
      <dsp:spPr>
        <a:xfrm>
          <a:off x="3242983" y="251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Farfars   Far</a:t>
          </a:r>
        </a:p>
      </dsp:txBody>
      <dsp:txXfrm>
        <a:off x="3250615" y="7883"/>
        <a:ext cx="505856" cy="245296"/>
      </dsp:txXfrm>
    </dsp:sp>
    <dsp:sp modelId="{A26E8681-763F-437B-9459-3CD6F85C1ACF}">
      <dsp:nvSpPr>
        <dsp:cNvPr id="0" name=""/>
        <dsp:cNvSpPr/>
      </dsp:nvSpPr>
      <dsp:spPr>
        <a:xfrm rot="2142401">
          <a:off x="3010406" y="345322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348847"/>
        <a:ext cx="12835" cy="12835"/>
      </dsp:txXfrm>
    </dsp:sp>
    <dsp:sp modelId="{46B9BD86-9549-4716-8F85-A46D1160CE4B}">
      <dsp:nvSpPr>
        <dsp:cNvPr id="0" name=""/>
        <dsp:cNvSpPr/>
      </dsp:nvSpPr>
      <dsp:spPr>
        <a:xfrm>
          <a:off x="3242983" y="299896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Farfars Mor</a:t>
          </a:r>
        </a:p>
      </dsp:txBody>
      <dsp:txXfrm>
        <a:off x="3250615" y="307528"/>
        <a:ext cx="505856" cy="245296"/>
      </dsp:txXfrm>
    </dsp:sp>
    <dsp:sp modelId="{4A57D018-1378-49FE-9BDA-B362EC71769E}">
      <dsp:nvSpPr>
        <dsp:cNvPr id="0" name=""/>
        <dsp:cNvSpPr/>
      </dsp:nvSpPr>
      <dsp:spPr>
        <a:xfrm rot="3310531">
          <a:off x="2226681" y="719878"/>
          <a:ext cx="3650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65017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400064" y="720695"/>
        <a:ext cx="18250" cy="18250"/>
      </dsp:txXfrm>
    </dsp:sp>
    <dsp:sp modelId="{D6C7CE41-D5A4-4724-BEEA-A1CE36A5E0F9}">
      <dsp:nvSpPr>
        <dsp:cNvPr id="0" name=""/>
        <dsp:cNvSpPr/>
      </dsp:nvSpPr>
      <dsp:spPr>
        <a:xfrm>
          <a:off x="2513414" y="749363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Faders moder</a:t>
          </a:r>
        </a:p>
      </dsp:txBody>
      <dsp:txXfrm>
        <a:off x="2521046" y="756995"/>
        <a:ext cx="505856" cy="245296"/>
      </dsp:txXfrm>
    </dsp:sp>
    <dsp:sp modelId="{55C39E84-8FA6-4312-93E5-25404F6FFA82}">
      <dsp:nvSpPr>
        <dsp:cNvPr id="0" name=""/>
        <dsp:cNvSpPr/>
      </dsp:nvSpPr>
      <dsp:spPr>
        <a:xfrm rot="19457599">
          <a:off x="3010406" y="794789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798314"/>
        <a:ext cx="12835" cy="12835"/>
      </dsp:txXfrm>
    </dsp:sp>
    <dsp:sp modelId="{D9075B45-9484-478C-9470-D794E876595B}">
      <dsp:nvSpPr>
        <dsp:cNvPr id="0" name=""/>
        <dsp:cNvSpPr/>
      </dsp:nvSpPr>
      <dsp:spPr>
        <a:xfrm>
          <a:off x="3242983" y="599540"/>
          <a:ext cx="521120" cy="2605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Farmors </a:t>
          </a: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</a:t>
          </a:r>
        </a:p>
      </dsp:txBody>
      <dsp:txXfrm>
        <a:off x="3250615" y="607172"/>
        <a:ext cx="505856" cy="245296"/>
      </dsp:txXfrm>
    </dsp:sp>
    <dsp:sp modelId="{C32E4449-2BB6-4773-86E5-8236E98EB762}">
      <dsp:nvSpPr>
        <dsp:cNvPr id="0" name=""/>
        <dsp:cNvSpPr/>
      </dsp:nvSpPr>
      <dsp:spPr>
        <a:xfrm rot="2142401">
          <a:off x="3010406" y="944611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948136"/>
        <a:ext cx="12835" cy="12835"/>
      </dsp:txXfrm>
    </dsp:sp>
    <dsp:sp modelId="{734D2ACA-C011-4477-B024-B210B3B02A04}">
      <dsp:nvSpPr>
        <dsp:cNvPr id="0" name=""/>
        <dsp:cNvSpPr/>
      </dsp:nvSpPr>
      <dsp:spPr>
        <a:xfrm>
          <a:off x="3242983" y="899185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Farmors Mor</a:t>
          </a:r>
        </a:p>
      </dsp:txBody>
      <dsp:txXfrm>
        <a:off x="3250615" y="906817"/>
        <a:ext cx="505856" cy="245296"/>
      </dsp:txXfrm>
    </dsp:sp>
    <dsp:sp modelId="{C6A1036F-45A1-4B3F-AC00-F12D31144800}">
      <dsp:nvSpPr>
        <dsp:cNvPr id="0" name=""/>
        <dsp:cNvSpPr/>
      </dsp:nvSpPr>
      <dsp:spPr>
        <a:xfrm rot="4249260">
          <a:off x="1362367" y="1468989"/>
          <a:ext cx="63450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34506" y="99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63758" y="1463069"/>
        <a:ext cx="31725" cy="31725"/>
      </dsp:txXfrm>
    </dsp:sp>
    <dsp:sp modelId="{536779B1-71A0-4D76-B403-66D7610920EB}">
      <dsp:nvSpPr>
        <dsp:cNvPr id="0" name=""/>
        <dsp:cNvSpPr/>
      </dsp:nvSpPr>
      <dsp:spPr>
        <a:xfrm>
          <a:off x="1783844" y="1648296"/>
          <a:ext cx="521120" cy="2605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</a:t>
          </a:r>
        </a:p>
      </dsp:txBody>
      <dsp:txXfrm>
        <a:off x="1791476" y="1655928"/>
        <a:ext cx="505856" cy="245296"/>
      </dsp:txXfrm>
    </dsp:sp>
    <dsp:sp modelId="{7144C330-579B-48B6-A986-A362D3C03D04}">
      <dsp:nvSpPr>
        <dsp:cNvPr id="0" name=""/>
        <dsp:cNvSpPr/>
      </dsp:nvSpPr>
      <dsp:spPr>
        <a:xfrm rot="18289469">
          <a:off x="2226681" y="1618812"/>
          <a:ext cx="3650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65017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400064" y="1619629"/>
        <a:ext cx="18250" cy="18250"/>
      </dsp:txXfrm>
    </dsp:sp>
    <dsp:sp modelId="{9BD7DE5D-CFCE-45F5-944D-DCA976E15270}">
      <dsp:nvSpPr>
        <dsp:cNvPr id="0" name=""/>
        <dsp:cNvSpPr/>
      </dsp:nvSpPr>
      <dsp:spPr>
        <a:xfrm>
          <a:off x="2513414" y="1348652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Moders Fader</a:t>
          </a:r>
        </a:p>
      </dsp:txBody>
      <dsp:txXfrm>
        <a:off x="2521046" y="1356284"/>
        <a:ext cx="505856" cy="245296"/>
      </dsp:txXfrm>
    </dsp:sp>
    <dsp:sp modelId="{B1C979AE-C061-4C10-AF3A-D58C79DC81B8}">
      <dsp:nvSpPr>
        <dsp:cNvPr id="0" name=""/>
        <dsp:cNvSpPr/>
      </dsp:nvSpPr>
      <dsp:spPr>
        <a:xfrm rot="19457599">
          <a:off x="3010406" y="1394078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1397603"/>
        <a:ext cx="12835" cy="12835"/>
      </dsp:txXfrm>
    </dsp:sp>
    <dsp:sp modelId="{208BC170-0F13-465F-B9B5-FE835596D150}">
      <dsp:nvSpPr>
        <dsp:cNvPr id="0" name=""/>
        <dsp:cNvSpPr/>
      </dsp:nvSpPr>
      <dsp:spPr>
        <a:xfrm>
          <a:off x="3242983" y="1198830"/>
          <a:ext cx="521120" cy="2605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Morfars Far</a:t>
          </a:r>
        </a:p>
      </dsp:txBody>
      <dsp:txXfrm>
        <a:off x="3250615" y="1206462"/>
        <a:ext cx="505856" cy="245296"/>
      </dsp:txXfrm>
    </dsp:sp>
    <dsp:sp modelId="{6D526D3E-B077-45F7-BC41-7B513CEAE6CC}">
      <dsp:nvSpPr>
        <dsp:cNvPr id="0" name=""/>
        <dsp:cNvSpPr/>
      </dsp:nvSpPr>
      <dsp:spPr>
        <a:xfrm rot="2285738">
          <a:off x="3006984" y="1548785"/>
          <a:ext cx="25866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8665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29851" y="1552261"/>
        <a:ext cx="12933" cy="12933"/>
      </dsp:txXfrm>
    </dsp:sp>
    <dsp:sp modelId="{D38C810C-5A98-45E5-AE62-51E87F30F1F1}">
      <dsp:nvSpPr>
        <dsp:cNvPr id="0" name=""/>
        <dsp:cNvSpPr/>
      </dsp:nvSpPr>
      <dsp:spPr>
        <a:xfrm>
          <a:off x="3238100" y="1508242"/>
          <a:ext cx="521120" cy="2605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</a:t>
          </a:r>
          <a:r>
            <a:rPr lang="sv-SE" sz="800" kern="1200"/>
            <a:t> Mor</a:t>
          </a:r>
        </a:p>
      </dsp:txBody>
      <dsp:txXfrm>
        <a:off x="3245732" y="1515874"/>
        <a:ext cx="505856" cy="245296"/>
      </dsp:txXfrm>
    </dsp:sp>
    <dsp:sp modelId="{82322D35-13C3-4C16-90C5-4F570B73FB94}">
      <dsp:nvSpPr>
        <dsp:cNvPr id="0" name=""/>
        <dsp:cNvSpPr/>
      </dsp:nvSpPr>
      <dsp:spPr>
        <a:xfrm rot="3310531">
          <a:off x="2226681" y="1918456"/>
          <a:ext cx="3650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65017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400064" y="1919273"/>
        <a:ext cx="18250" cy="18250"/>
      </dsp:txXfrm>
    </dsp:sp>
    <dsp:sp modelId="{36E46864-627C-4416-A6C0-936886316D4E}">
      <dsp:nvSpPr>
        <dsp:cNvPr id="0" name=""/>
        <dsp:cNvSpPr/>
      </dsp:nvSpPr>
      <dsp:spPr>
        <a:xfrm>
          <a:off x="2513414" y="1947941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Moders moder</a:t>
          </a:r>
        </a:p>
      </dsp:txBody>
      <dsp:txXfrm>
        <a:off x="2521046" y="1955573"/>
        <a:ext cx="505856" cy="245296"/>
      </dsp:txXfrm>
    </dsp:sp>
    <dsp:sp modelId="{731116E0-295F-4A18-9AD9-CD23B972F373}">
      <dsp:nvSpPr>
        <dsp:cNvPr id="0" name=""/>
        <dsp:cNvSpPr/>
      </dsp:nvSpPr>
      <dsp:spPr>
        <a:xfrm rot="19457599">
          <a:off x="3010406" y="1993367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1996892"/>
        <a:ext cx="12835" cy="12835"/>
      </dsp:txXfrm>
    </dsp:sp>
    <dsp:sp modelId="{941C8262-9EE8-419D-BB68-E8B76DD6BBAB}">
      <dsp:nvSpPr>
        <dsp:cNvPr id="0" name=""/>
        <dsp:cNvSpPr/>
      </dsp:nvSpPr>
      <dsp:spPr>
        <a:xfrm>
          <a:off x="3242983" y="1798119"/>
          <a:ext cx="521120" cy="2605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Mormors Far</a:t>
          </a:r>
        </a:p>
      </dsp:txBody>
      <dsp:txXfrm>
        <a:off x="3250615" y="1805751"/>
        <a:ext cx="505856" cy="245296"/>
      </dsp:txXfrm>
    </dsp:sp>
    <dsp:sp modelId="{8BFF7905-42DC-4E54-B9CA-520D9132D871}">
      <dsp:nvSpPr>
        <dsp:cNvPr id="0" name=""/>
        <dsp:cNvSpPr/>
      </dsp:nvSpPr>
      <dsp:spPr>
        <a:xfrm rot="2142401">
          <a:off x="3010406" y="2143190"/>
          <a:ext cx="2567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56704" y="99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32341" y="2146715"/>
        <a:ext cx="12835" cy="12835"/>
      </dsp:txXfrm>
    </dsp:sp>
    <dsp:sp modelId="{C254844D-540B-42CA-881E-F652CB780290}">
      <dsp:nvSpPr>
        <dsp:cNvPr id="0" name=""/>
        <dsp:cNvSpPr/>
      </dsp:nvSpPr>
      <dsp:spPr>
        <a:xfrm>
          <a:off x="3242983" y="2097763"/>
          <a:ext cx="521120" cy="260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Mormors Mor</a:t>
          </a:r>
        </a:p>
      </dsp:txBody>
      <dsp:txXfrm>
        <a:off x="3250615" y="2105395"/>
        <a:ext cx="505856" cy="245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713D-09F6-41C2-A6F3-4A36B94CAA03}">
      <dsp:nvSpPr>
        <dsp:cNvPr id="0" name=""/>
        <dsp:cNvSpPr/>
      </dsp:nvSpPr>
      <dsp:spPr>
        <a:xfrm>
          <a:off x="1262844" y="1035178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Avelsdjur</a:t>
          </a:r>
        </a:p>
      </dsp:txBody>
      <dsp:txXfrm>
        <a:off x="1270367" y="1042701"/>
        <a:ext cx="498640" cy="241797"/>
      </dsp:txXfrm>
    </dsp:sp>
    <dsp:sp modelId="{90CF7C74-5352-48F6-8185-97F0094B437F}">
      <dsp:nvSpPr>
        <dsp:cNvPr id="0" name=""/>
        <dsp:cNvSpPr/>
      </dsp:nvSpPr>
      <dsp:spPr>
        <a:xfrm rot="17350740">
          <a:off x="1566541" y="858297"/>
          <a:ext cx="62545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5454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63631" y="852594"/>
        <a:ext cx="31272" cy="31272"/>
      </dsp:txXfrm>
    </dsp:sp>
    <dsp:sp modelId="{772870AA-F742-408C-86FB-BAE76E5E41C0}">
      <dsp:nvSpPr>
        <dsp:cNvPr id="0" name=""/>
        <dsp:cNvSpPr/>
      </dsp:nvSpPr>
      <dsp:spPr>
        <a:xfrm>
          <a:off x="1982005" y="444439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sp:txBody>
      <dsp:txXfrm>
        <a:off x="1989528" y="451962"/>
        <a:ext cx="498640" cy="241797"/>
      </dsp:txXfrm>
    </dsp:sp>
    <dsp:sp modelId="{A81AFDD8-7968-48CB-9166-0E94B3F3ACF5}">
      <dsp:nvSpPr>
        <dsp:cNvPr id="0" name=""/>
        <dsp:cNvSpPr/>
      </dsp:nvSpPr>
      <dsp:spPr>
        <a:xfrm rot="18289469">
          <a:off x="2418524" y="415243"/>
          <a:ext cx="35980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980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89434" y="416180"/>
        <a:ext cx="17990" cy="17990"/>
      </dsp:txXfrm>
    </dsp:sp>
    <dsp:sp modelId="{4B3D032E-1A73-4BB0-A1A2-48615AD7D54D}">
      <dsp:nvSpPr>
        <dsp:cNvPr id="0" name=""/>
        <dsp:cNvSpPr/>
      </dsp:nvSpPr>
      <dsp:spPr>
        <a:xfrm>
          <a:off x="2701166" y="149069"/>
          <a:ext cx="513686" cy="25684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sp:txBody>
      <dsp:txXfrm>
        <a:off x="2708689" y="156592"/>
        <a:ext cx="498640" cy="241797"/>
      </dsp:txXfrm>
    </dsp:sp>
    <dsp:sp modelId="{D7CDD423-0F69-41F4-8F58-37F9B180D10A}">
      <dsp:nvSpPr>
        <dsp:cNvPr id="0" name=""/>
        <dsp:cNvSpPr/>
      </dsp:nvSpPr>
      <dsp:spPr>
        <a:xfrm rot="19457599">
          <a:off x="3191069" y="193715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197322"/>
        <a:ext cx="12652" cy="12652"/>
      </dsp:txXfrm>
    </dsp:sp>
    <dsp:sp modelId="{184D5904-BBDD-466E-81AB-FF1F7E61E399}">
      <dsp:nvSpPr>
        <dsp:cNvPr id="0" name=""/>
        <dsp:cNvSpPr/>
      </dsp:nvSpPr>
      <dsp:spPr>
        <a:xfrm>
          <a:off x="3420327" y="1384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</a:t>
          </a:r>
          <a:r>
            <a:rPr lang="sv-SE" sz="1000" kern="1200"/>
            <a:t>   Far</a:t>
          </a:r>
        </a:p>
      </dsp:txBody>
      <dsp:txXfrm>
        <a:off x="3427850" y="8907"/>
        <a:ext cx="498640" cy="241797"/>
      </dsp:txXfrm>
    </dsp:sp>
    <dsp:sp modelId="{A26E8681-763F-437B-9459-3CD6F85C1ACF}">
      <dsp:nvSpPr>
        <dsp:cNvPr id="0" name=""/>
        <dsp:cNvSpPr/>
      </dsp:nvSpPr>
      <dsp:spPr>
        <a:xfrm rot="2142401">
          <a:off x="3191069" y="341400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345007"/>
        <a:ext cx="12652" cy="12652"/>
      </dsp:txXfrm>
    </dsp:sp>
    <dsp:sp modelId="{46B9BD86-9549-4716-8F85-A46D1160CE4B}">
      <dsp:nvSpPr>
        <dsp:cNvPr id="0" name=""/>
        <dsp:cNvSpPr/>
      </dsp:nvSpPr>
      <dsp:spPr>
        <a:xfrm>
          <a:off x="3420327" y="296754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Farfars Mor</a:t>
          </a:r>
        </a:p>
      </dsp:txBody>
      <dsp:txXfrm>
        <a:off x="3427850" y="304277"/>
        <a:ext cx="498640" cy="241797"/>
      </dsp:txXfrm>
    </dsp:sp>
    <dsp:sp modelId="{4A57D018-1378-49FE-9BDA-B362EC71769E}">
      <dsp:nvSpPr>
        <dsp:cNvPr id="0" name=""/>
        <dsp:cNvSpPr/>
      </dsp:nvSpPr>
      <dsp:spPr>
        <a:xfrm rot="3310531">
          <a:off x="2418524" y="710612"/>
          <a:ext cx="35980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980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89434" y="711550"/>
        <a:ext cx="17990" cy="17990"/>
      </dsp:txXfrm>
    </dsp:sp>
    <dsp:sp modelId="{D6C7CE41-D5A4-4724-BEEA-A1CE36A5E0F9}">
      <dsp:nvSpPr>
        <dsp:cNvPr id="0" name=""/>
        <dsp:cNvSpPr/>
      </dsp:nvSpPr>
      <dsp:spPr>
        <a:xfrm>
          <a:off x="2701166" y="739809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moder</a:t>
          </a:r>
        </a:p>
      </dsp:txBody>
      <dsp:txXfrm>
        <a:off x="2708689" y="747332"/>
        <a:ext cx="498640" cy="241797"/>
      </dsp:txXfrm>
    </dsp:sp>
    <dsp:sp modelId="{55C39E84-8FA6-4312-93E5-25404F6FFA82}">
      <dsp:nvSpPr>
        <dsp:cNvPr id="0" name=""/>
        <dsp:cNvSpPr/>
      </dsp:nvSpPr>
      <dsp:spPr>
        <a:xfrm rot="19457599">
          <a:off x="3191069" y="784455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788062"/>
        <a:ext cx="12652" cy="12652"/>
      </dsp:txXfrm>
    </dsp:sp>
    <dsp:sp modelId="{D9075B45-9484-478C-9470-D794E876595B}">
      <dsp:nvSpPr>
        <dsp:cNvPr id="0" name=""/>
        <dsp:cNvSpPr/>
      </dsp:nvSpPr>
      <dsp:spPr>
        <a:xfrm>
          <a:off x="3420327" y="592124"/>
          <a:ext cx="513686" cy="2568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</a:t>
          </a:r>
          <a:r>
            <a:rPr lang="sv-SE" sz="1000" kern="1200"/>
            <a:t> Far</a:t>
          </a:r>
        </a:p>
      </dsp:txBody>
      <dsp:txXfrm>
        <a:off x="3427850" y="599647"/>
        <a:ext cx="498640" cy="241797"/>
      </dsp:txXfrm>
    </dsp:sp>
    <dsp:sp modelId="{C32E4449-2BB6-4773-86E5-8236E98EB762}">
      <dsp:nvSpPr>
        <dsp:cNvPr id="0" name=""/>
        <dsp:cNvSpPr/>
      </dsp:nvSpPr>
      <dsp:spPr>
        <a:xfrm rot="2142401">
          <a:off x="3191069" y="932140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935747"/>
        <a:ext cx="12652" cy="12652"/>
      </dsp:txXfrm>
    </dsp:sp>
    <dsp:sp modelId="{734D2ACA-C011-4477-B024-B210B3B02A04}">
      <dsp:nvSpPr>
        <dsp:cNvPr id="0" name=""/>
        <dsp:cNvSpPr/>
      </dsp:nvSpPr>
      <dsp:spPr>
        <a:xfrm>
          <a:off x="3420327" y="887493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Farmors </a:t>
          </a: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</a:t>
          </a:r>
        </a:p>
      </dsp:txBody>
      <dsp:txXfrm>
        <a:off x="3427850" y="895016"/>
        <a:ext cx="498640" cy="241797"/>
      </dsp:txXfrm>
    </dsp:sp>
    <dsp:sp modelId="{C6A1036F-45A1-4B3F-AC00-F12D31144800}">
      <dsp:nvSpPr>
        <dsp:cNvPr id="0" name=""/>
        <dsp:cNvSpPr/>
      </dsp:nvSpPr>
      <dsp:spPr>
        <a:xfrm rot="4249260">
          <a:off x="1566541" y="1449037"/>
          <a:ext cx="62545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5454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63631" y="1443333"/>
        <a:ext cx="31272" cy="31272"/>
      </dsp:txXfrm>
    </dsp:sp>
    <dsp:sp modelId="{536779B1-71A0-4D76-B403-66D7610920EB}">
      <dsp:nvSpPr>
        <dsp:cNvPr id="0" name=""/>
        <dsp:cNvSpPr/>
      </dsp:nvSpPr>
      <dsp:spPr>
        <a:xfrm>
          <a:off x="1982005" y="1625918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</a:t>
          </a:r>
        </a:p>
      </dsp:txBody>
      <dsp:txXfrm>
        <a:off x="1989528" y="1633441"/>
        <a:ext cx="498640" cy="241797"/>
      </dsp:txXfrm>
    </dsp:sp>
    <dsp:sp modelId="{7144C330-579B-48B6-A986-A362D3C03D04}">
      <dsp:nvSpPr>
        <dsp:cNvPr id="0" name=""/>
        <dsp:cNvSpPr/>
      </dsp:nvSpPr>
      <dsp:spPr>
        <a:xfrm rot="18289469">
          <a:off x="2418524" y="1596722"/>
          <a:ext cx="35980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980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89434" y="1597659"/>
        <a:ext cx="17990" cy="17990"/>
      </dsp:txXfrm>
    </dsp:sp>
    <dsp:sp modelId="{9BD7DE5D-CFCE-45F5-944D-DCA976E15270}">
      <dsp:nvSpPr>
        <dsp:cNvPr id="0" name=""/>
        <dsp:cNvSpPr/>
      </dsp:nvSpPr>
      <dsp:spPr>
        <a:xfrm>
          <a:off x="2701166" y="1330548"/>
          <a:ext cx="513686" cy="2568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Fader</a:t>
          </a:r>
        </a:p>
      </dsp:txBody>
      <dsp:txXfrm>
        <a:off x="2708689" y="1338071"/>
        <a:ext cx="498640" cy="241797"/>
      </dsp:txXfrm>
    </dsp:sp>
    <dsp:sp modelId="{B1C979AE-C061-4C10-AF3A-D58C79DC81B8}">
      <dsp:nvSpPr>
        <dsp:cNvPr id="0" name=""/>
        <dsp:cNvSpPr/>
      </dsp:nvSpPr>
      <dsp:spPr>
        <a:xfrm rot="19457599">
          <a:off x="3191069" y="1375194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1378801"/>
        <a:ext cx="12652" cy="12652"/>
      </dsp:txXfrm>
    </dsp:sp>
    <dsp:sp modelId="{208BC170-0F13-465F-B9B5-FE835596D150}">
      <dsp:nvSpPr>
        <dsp:cNvPr id="0" name=""/>
        <dsp:cNvSpPr/>
      </dsp:nvSpPr>
      <dsp:spPr>
        <a:xfrm>
          <a:off x="3420327" y="1182863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 Far</a:t>
          </a:r>
        </a:p>
      </dsp:txBody>
      <dsp:txXfrm>
        <a:off x="3427850" y="1190386"/>
        <a:ext cx="498640" cy="241797"/>
      </dsp:txXfrm>
    </dsp:sp>
    <dsp:sp modelId="{6D526D3E-B077-45F7-BC41-7B513CEAE6CC}">
      <dsp:nvSpPr>
        <dsp:cNvPr id="0" name=""/>
        <dsp:cNvSpPr/>
      </dsp:nvSpPr>
      <dsp:spPr>
        <a:xfrm rot="2285738">
          <a:off x="3187696" y="1527694"/>
          <a:ext cx="25497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4975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08809" y="1531252"/>
        <a:ext cx="12748" cy="12748"/>
      </dsp:txXfrm>
    </dsp:sp>
    <dsp:sp modelId="{D38C810C-5A98-45E5-AE62-51E87F30F1F1}">
      <dsp:nvSpPr>
        <dsp:cNvPr id="0" name=""/>
        <dsp:cNvSpPr/>
      </dsp:nvSpPr>
      <dsp:spPr>
        <a:xfrm>
          <a:off x="3415514" y="1487862"/>
          <a:ext cx="513686" cy="2568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 Mor</a:t>
          </a:r>
        </a:p>
      </dsp:txBody>
      <dsp:txXfrm>
        <a:off x="3423037" y="1495385"/>
        <a:ext cx="498640" cy="241797"/>
      </dsp:txXfrm>
    </dsp:sp>
    <dsp:sp modelId="{82322D35-13C3-4C16-90C5-4F570B73FB94}">
      <dsp:nvSpPr>
        <dsp:cNvPr id="0" name=""/>
        <dsp:cNvSpPr/>
      </dsp:nvSpPr>
      <dsp:spPr>
        <a:xfrm rot="3310531">
          <a:off x="2418524" y="1892092"/>
          <a:ext cx="35980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9809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589434" y="1893029"/>
        <a:ext cx="17990" cy="17990"/>
      </dsp:txXfrm>
    </dsp:sp>
    <dsp:sp modelId="{36E46864-627C-4416-A6C0-936886316D4E}">
      <dsp:nvSpPr>
        <dsp:cNvPr id="0" name=""/>
        <dsp:cNvSpPr/>
      </dsp:nvSpPr>
      <dsp:spPr>
        <a:xfrm>
          <a:off x="2701166" y="1921288"/>
          <a:ext cx="513686" cy="2568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sp:txBody>
      <dsp:txXfrm>
        <a:off x="2708689" y="1928811"/>
        <a:ext cx="498640" cy="241797"/>
      </dsp:txXfrm>
    </dsp:sp>
    <dsp:sp modelId="{731116E0-295F-4A18-9AD9-CD23B972F373}">
      <dsp:nvSpPr>
        <dsp:cNvPr id="0" name=""/>
        <dsp:cNvSpPr/>
      </dsp:nvSpPr>
      <dsp:spPr>
        <a:xfrm rot="19457599">
          <a:off x="3191069" y="1965934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1969541"/>
        <a:ext cx="12652" cy="12652"/>
      </dsp:txXfrm>
    </dsp:sp>
    <dsp:sp modelId="{941C8262-9EE8-419D-BB68-E8B76DD6BBAB}">
      <dsp:nvSpPr>
        <dsp:cNvPr id="0" name=""/>
        <dsp:cNvSpPr/>
      </dsp:nvSpPr>
      <dsp:spPr>
        <a:xfrm>
          <a:off x="3420327" y="1773603"/>
          <a:ext cx="513686" cy="2568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 Far</a:t>
          </a:r>
        </a:p>
      </dsp:txBody>
      <dsp:txXfrm>
        <a:off x="3427850" y="1781126"/>
        <a:ext cx="498640" cy="241797"/>
      </dsp:txXfrm>
    </dsp:sp>
    <dsp:sp modelId="{8BFF7905-42DC-4E54-B9CA-520D9132D871}">
      <dsp:nvSpPr>
        <dsp:cNvPr id="0" name=""/>
        <dsp:cNvSpPr/>
      </dsp:nvSpPr>
      <dsp:spPr>
        <a:xfrm rot="2142401">
          <a:off x="3191069" y="2113619"/>
          <a:ext cx="25304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53042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311264" y="2117226"/>
        <a:ext cx="12652" cy="12652"/>
      </dsp:txXfrm>
    </dsp:sp>
    <dsp:sp modelId="{C254844D-540B-42CA-881E-F652CB780290}">
      <dsp:nvSpPr>
        <dsp:cNvPr id="0" name=""/>
        <dsp:cNvSpPr/>
      </dsp:nvSpPr>
      <dsp:spPr>
        <a:xfrm>
          <a:off x="3420327" y="2068973"/>
          <a:ext cx="513686" cy="2568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 Mor</a:t>
          </a:r>
        </a:p>
      </dsp:txBody>
      <dsp:txXfrm>
        <a:off x="3427850" y="2076496"/>
        <a:ext cx="498640" cy="241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713D-09F6-41C2-A6F3-4A36B94CAA03}">
      <dsp:nvSpPr>
        <dsp:cNvPr id="0" name=""/>
        <dsp:cNvSpPr/>
      </dsp:nvSpPr>
      <dsp:spPr>
        <a:xfrm>
          <a:off x="1003147" y="1089789"/>
          <a:ext cx="540785" cy="27039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Avelsdjur</a:t>
          </a:r>
        </a:p>
      </dsp:txBody>
      <dsp:txXfrm>
        <a:off x="1011067" y="1097709"/>
        <a:ext cx="524945" cy="254552"/>
      </dsp:txXfrm>
    </dsp:sp>
    <dsp:sp modelId="{90CF7C74-5352-48F6-8185-97F0094B437F}">
      <dsp:nvSpPr>
        <dsp:cNvPr id="0" name=""/>
        <dsp:cNvSpPr/>
      </dsp:nvSpPr>
      <dsp:spPr>
        <a:xfrm rot="17350740">
          <a:off x="1322865" y="904100"/>
          <a:ext cx="6584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58449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35629" y="897572"/>
        <a:ext cx="32922" cy="32922"/>
      </dsp:txXfrm>
    </dsp:sp>
    <dsp:sp modelId="{772870AA-F742-408C-86FB-BAE76E5E41C0}">
      <dsp:nvSpPr>
        <dsp:cNvPr id="0" name=""/>
        <dsp:cNvSpPr/>
      </dsp:nvSpPr>
      <dsp:spPr>
        <a:xfrm>
          <a:off x="1760247" y="467885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</a:t>
          </a:r>
        </a:p>
      </dsp:txBody>
      <dsp:txXfrm>
        <a:off x="1768167" y="475805"/>
        <a:ext cx="524945" cy="254552"/>
      </dsp:txXfrm>
    </dsp:sp>
    <dsp:sp modelId="{A81AFDD8-7968-48CB-9166-0E94B3F3ACF5}">
      <dsp:nvSpPr>
        <dsp:cNvPr id="0" name=""/>
        <dsp:cNvSpPr/>
      </dsp:nvSpPr>
      <dsp:spPr>
        <a:xfrm rot="18289469">
          <a:off x="2219794" y="437673"/>
          <a:ext cx="3787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787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99720" y="438136"/>
        <a:ext cx="18939" cy="18939"/>
      </dsp:txXfrm>
    </dsp:sp>
    <dsp:sp modelId="{4B3D032E-1A73-4BB0-A1A2-48615AD7D54D}">
      <dsp:nvSpPr>
        <dsp:cNvPr id="0" name=""/>
        <dsp:cNvSpPr/>
      </dsp:nvSpPr>
      <dsp:spPr>
        <a:xfrm>
          <a:off x="2517347" y="156933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Faders Fader</a:t>
          </a:r>
        </a:p>
      </dsp:txBody>
      <dsp:txXfrm>
        <a:off x="2525267" y="164853"/>
        <a:ext cx="524945" cy="254552"/>
      </dsp:txXfrm>
    </dsp:sp>
    <dsp:sp modelId="{D7CDD423-0F69-41F4-8F58-37F9B180D10A}">
      <dsp:nvSpPr>
        <dsp:cNvPr id="0" name=""/>
        <dsp:cNvSpPr/>
      </dsp:nvSpPr>
      <dsp:spPr>
        <a:xfrm rot="19457599">
          <a:off x="3033094" y="204459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207732"/>
        <a:ext cx="13319" cy="13319"/>
      </dsp:txXfrm>
    </dsp:sp>
    <dsp:sp modelId="{184D5904-BBDD-466E-81AB-FF1F7E61E399}">
      <dsp:nvSpPr>
        <dsp:cNvPr id="0" name=""/>
        <dsp:cNvSpPr/>
      </dsp:nvSpPr>
      <dsp:spPr>
        <a:xfrm>
          <a:off x="3274447" y="1457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Farfars   Far</a:t>
          </a:r>
        </a:p>
      </dsp:txBody>
      <dsp:txXfrm>
        <a:off x="3282367" y="9377"/>
        <a:ext cx="524945" cy="254552"/>
      </dsp:txXfrm>
    </dsp:sp>
    <dsp:sp modelId="{A26E8681-763F-437B-9459-3CD6F85C1ACF}">
      <dsp:nvSpPr>
        <dsp:cNvPr id="0" name=""/>
        <dsp:cNvSpPr/>
      </dsp:nvSpPr>
      <dsp:spPr>
        <a:xfrm rot="2142401">
          <a:off x="3033094" y="359935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363208"/>
        <a:ext cx="13319" cy="13319"/>
      </dsp:txXfrm>
    </dsp:sp>
    <dsp:sp modelId="{46B9BD86-9549-4716-8F85-A46D1160CE4B}">
      <dsp:nvSpPr>
        <dsp:cNvPr id="0" name=""/>
        <dsp:cNvSpPr/>
      </dsp:nvSpPr>
      <dsp:spPr>
        <a:xfrm>
          <a:off x="3274447" y="312409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Farfars Mor</a:t>
          </a:r>
        </a:p>
      </dsp:txBody>
      <dsp:txXfrm>
        <a:off x="3282367" y="320329"/>
        <a:ext cx="524945" cy="254552"/>
      </dsp:txXfrm>
    </dsp:sp>
    <dsp:sp modelId="{4A57D018-1378-49FE-9BDA-B362EC71769E}">
      <dsp:nvSpPr>
        <dsp:cNvPr id="0" name=""/>
        <dsp:cNvSpPr/>
      </dsp:nvSpPr>
      <dsp:spPr>
        <a:xfrm rot="3310531">
          <a:off x="2219794" y="748624"/>
          <a:ext cx="3787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787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99720" y="749087"/>
        <a:ext cx="18939" cy="18939"/>
      </dsp:txXfrm>
    </dsp:sp>
    <dsp:sp modelId="{D6C7CE41-D5A4-4724-BEEA-A1CE36A5E0F9}">
      <dsp:nvSpPr>
        <dsp:cNvPr id="0" name=""/>
        <dsp:cNvSpPr/>
      </dsp:nvSpPr>
      <dsp:spPr>
        <a:xfrm>
          <a:off x="2517347" y="778837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Faders moder</a:t>
          </a:r>
        </a:p>
      </dsp:txBody>
      <dsp:txXfrm>
        <a:off x="2525267" y="786757"/>
        <a:ext cx="524945" cy="254552"/>
      </dsp:txXfrm>
    </dsp:sp>
    <dsp:sp modelId="{55C39E84-8FA6-4312-93E5-25404F6FFA82}">
      <dsp:nvSpPr>
        <dsp:cNvPr id="0" name=""/>
        <dsp:cNvSpPr/>
      </dsp:nvSpPr>
      <dsp:spPr>
        <a:xfrm rot="19457599">
          <a:off x="3033094" y="826362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829635"/>
        <a:ext cx="13319" cy="13319"/>
      </dsp:txXfrm>
    </dsp:sp>
    <dsp:sp modelId="{D9075B45-9484-478C-9470-D794E876595B}">
      <dsp:nvSpPr>
        <dsp:cNvPr id="0" name=""/>
        <dsp:cNvSpPr/>
      </dsp:nvSpPr>
      <dsp:spPr>
        <a:xfrm>
          <a:off x="3274447" y="623361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Farmors</a:t>
          </a:r>
          <a:r>
            <a:rPr lang="sv-SE" sz="900" kern="1200"/>
            <a:t> Far</a:t>
          </a:r>
        </a:p>
      </dsp:txBody>
      <dsp:txXfrm>
        <a:off x="3282367" y="631281"/>
        <a:ext cx="524945" cy="254552"/>
      </dsp:txXfrm>
    </dsp:sp>
    <dsp:sp modelId="{C32E4449-2BB6-4773-86E5-8236E98EB762}">
      <dsp:nvSpPr>
        <dsp:cNvPr id="0" name=""/>
        <dsp:cNvSpPr/>
      </dsp:nvSpPr>
      <dsp:spPr>
        <a:xfrm rot="2142401">
          <a:off x="3033094" y="981838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985111"/>
        <a:ext cx="13319" cy="13319"/>
      </dsp:txXfrm>
    </dsp:sp>
    <dsp:sp modelId="{734D2ACA-C011-4477-B024-B210B3B02A04}">
      <dsp:nvSpPr>
        <dsp:cNvPr id="0" name=""/>
        <dsp:cNvSpPr/>
      </dsp:nvSpPr>
      <dsp:spPr>
        <a:xfrm>
          <a:off x="3274447" y="934313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Farmors Mor</a:t>
          </a:r>
        </a:p>
      </dsp:txBody>
      <dsp:txXfrm>
        <a:off x="3282367" y="942233"/>
        <a:ext cx="524945" cy="254552"/>
      </dsp:txXfrm>
    </dsp:sp>
    <dsp:sp modelId="{C6A1036F-45A1-4B3F-AC00-F12D31144800}">
      <dsp:nvSpPr>
        <dsp:cNvPr id="0" name=""/>
        <dsp:cNvSpPr/>
      </dsp:nvSpPr>
      <dsp:spPr>
        <a:xfrm rot="4249260">
          <a:off x="1322865" y="1526004"/>
          <a:ext cx="6584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58449" y="99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635629" y="1519476"/>
        <a:ext cx="32922" cy="32922"/>
      </dsp:txXfrm>
    </dsp:sp>
    <dsp:sp modelId="{536779B1-71A0-4D76-B403-66D7610920EB}">
      <dsp:nvSpPr>
        <dsp:cNvPr id="0" name=""/>
        <dsp:cNvSpPr/>
      </dsp:nvSpPr>
      <dsp:spPr>
        <a:xfrm>
          <a:off x="1760247" y="1711692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Moder</a:t>
          </a:r>
        </a:p>
      </dsp:txBody>
      <dsp:txXfrm>
        <a:off x="1768167" y="1719612"/>
        <a:ext cx="524945" cy="254552"/>
      </dsp:txXfrm>
    </dsp:sp>
    <dsp:sp modelId="{7144C330-579B-48B6-A986-A362D3C03D04}">
      <dsp:nvSpPr>
        <dsp:cNvPr id="0" name=""/>
        <dsp:cNvSpPr/>
      </dsp:nvSpPr>
      <dsp:spPr>
        <a:xfrm rot="18289469">
          <a:off x="2219794" y="1681480"/>
          <a:ext cx="3787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787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99720" y="1681943"/>
        <a:ext cx="18939" cy="18939"/>
      </dsp:txXfrm>
    </dsp:sp>
    <dsp:sp modelId="{9BD7DE5D-CFCE-45F5-944D-DCA976E15270}">
      <dsp:nvSpPr>
        <dsp:cNvPr id="0" name=""/>
        <dsp:cNvSpPr/>
      </dsp:nvSpPr>
      <dsp:spPr>
        <a:xfrm>
          <a:off x="2517347" y="1400740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Fader</a:t>
          </a:r>
        </a:p>
      </dsp:txBody>
      <dsp:txXfrm>
        <a:off x="2525267" y="1408660"/>
        <a:ext cx="524945" cy="254552"/>
      </dsp:txXfrm>
    </dsp:sp>
    <dsp:sp modelId="{B1C979AE-C061-4C10-AF3A-D58C79DC81B8}">
      <dsp:nvSpPr>
        <dsp:cNvPr id="0" name=""/>
        <dsp:cNvSpPr/>
      </dsp:nvSpPr>
      <dsp:spPr>
        <a:xfrm rot="19457599">
          <a:off x="3033094" y="1448266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1451539"/>
        <a:ext cx="13319" cy="13319"/>
      </dsp:txXfrm>
    </dsp:sp>
    <dsp:sp modelId="{208BC170-0F13-465F-B9B5-FE835596D150}">
      <dsp:nvSpPr>
        <dsp:cNvPr id="0" name=""/>
        <dsp:cNvSpPr/>
      </dsp:nvSpPr>
      <dsp:spPr>
        <a:xfrm>
          <a:off x="3274447" y="1245264"/>
          <a:ext cx="540785" cy="27039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Morfars</a:t>
          </a:r>
          <a:r>
            <a:rPr lang="sv-SE" sz="900" kern="1200"/>
            <a:t> Far</a:t>
          </a:r>
        </a:p>
      </dsp:txBody>
      <dsp:txXfrm>
        <a:off x="3282367" y="1253184"/>
        <a:ext cx="524945" cy="254552"/>
      </dsp:txXfrm>
    </dsp:sp>
    <dsp:sp modelId="{6D526D3E-B077-45F7-BC41-7B513CEAE6CC}">
      <dsp:nvSpPr>
        <dsp:cNvPr id="0" name=""/>
        <dsp:cNvSpPr/>
      </dsp:nvSpPr>
      <dsp:spPr>
        <a:xfrm rot="2285738">
          <a:off x="3029543" y="1608810"/>
          <a:ext cx="26842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8426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7046" y="1612033"/>
        <a:ext cx="13421" cy="13421"/>
      </dsp:txXfrm>
    </dsp:sp>
    <dsp:sp modelId="{D38C810C-5A98-45E5-AE62-51E87F30F1F1}">
      <dsp:nvSpPr>
        <dsp:cNvPr id="0" name=""/>
        <dsp:cNvSpPr/>
      </dsp:nvSpPr>
      <dsp:spPr>
        <a:xfrm>
          <a:off x="3269380" y="1566353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Morfars Mor</a:t>
          </a:r>
        </a:p>
      </dsp:txBody>
      <dsp:txXfrm>
        <a:off x="3277300" y="1574273"/>
        <a:ext cx="524945" cy="254552"/>
      </dsp:txXfrm>
    </dsp:sp>
    <dsp:sp modelId="{82322D35-13C3-4C16-90C5-4F570B73FB94}">
      <dsp:nvSpPr>
        <dsp:cNvPr id="0" name=""/>
        <dsp:cNvSpPr/>
      </dsp:nvSpPr>
      <dsp:spPr>
        <a:xfrm rot="3310531">
          <a:off x="2219794" y="1992432"/>
          <a:ext cx="3787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787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399720" y="1992895"/>
        <a:ext cx="18939" cy="18939"/>
      </dsp:txXfrm>
    </dsp:sp>
    <dsp:sp modelId="{36E46864-627C-4416-A6C0-936886316D4E}">
      <dsp:nvSpPr>
        <dsp:cNvPr id="0" name=""/>
        <dsp:cNvSpPr/>
      </dsp:nvSpPr>
      <dsp:spPr>
        <a:xfrm>
          <a:off x="2517347" y="2022644"/>
          <a:ext cx="540785" cy="27039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Moders moder</a:t>
          </a:r>
        </a:p>
      </dsp:txBody>
      <dsp:txXfrm>
        <a:off x="2525267" y="2030564"/>
        <a:ext cx="524945" cy="254552"/>
      </dsp:txXfrm>
    </dsp:sp>
    <dsp:sp modelId="{731116E0-295F-4A18-9AD9-CD23B972F373}">
      <dsp:nvSpPr>
        <dsp:cNvPr id="0" name=""/>
        <dsp:cNvSpPr/>
      </dsp:nvSpPr>
      <dsp:spPr>
        <a:xfrm rot="19457599">
          <a:off x="3033094" y="2070170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2073443"/>
        <a:ext cx="13319" cy="13319"/>
      </dsp:txXfrm>
    </dsp:sp>
    <dsp:sp modelId="{941C8262-9EE8-419D-BB68-E8B76DD6BBAB}">
      <dsp:nvSpPr>
        <dsp:cNvPr id="0" name=""/>
        <dsp:cNvSpPr/>
      </dsp:nvSpPr>
      <dsp:spPr>
        <a:xfrm>
          <a:off x="3274447" y="1867168"/>
          <a:ext cx="540785" cy="27039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Mormors</a:t>
          </a:r>
          <a:r>
            <a:rPr lang="sv-SE" sz="900" kern="1200"/>
            <a:t> Far</a:t>
          </a:r>
        </a:p>
      </dsp:txBody>
      <dsp:txXfrm>
        <a:off x="3282367" y="1875088"/>
        <a:ext cx="524945" cy="254552"/>
      </dsp:txXfrm>
    </dsp:sp>
    <dsp:sp modelId="{8BFF7905-42DC-4E54-B9CA-520D9132D871}">
      <dsp:nvSpPr>
        <dsp:cNvPr id="0" name=""/>
        <dsp:cNvSpPr/>
      </dsp:nvSpPr>
      <dsp:spPr>
        <a:xfrm rot="2142401">
          <a:off x="3033094" y="2225645"/>
          <a:ext cx="2663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6391" y="99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59630" y="2228919"/>
        <a:ext cx="13319" cy="13319"/>
      </dsp:txXfrm>
    </dsp:sp>
    <dsp:sp modelId="{C254844D-540B-42CA-881E-F652CB780290}">
      <dsp:nvSpPr>
        <dsp:cNvPr id="0" name=""/>
        <dsp:cNvSpPr/>
      </dsp:nvSpPr>
      <dsp:spPr>
        <a:xfrm>
          <a:off x="3274447" y="2178120"/>
          <a:ext cx="540785" cy="270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Mormors Mor</a:t>
          </a:r>
        </a:p>
      </dsp:txBody>
      <dsp:txXfrm>
        <a:off x="3282367" y="2186040"/>
        <a:ext cx="524945" cy="254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</cdr:x>
      <cdr:y>0.00605</cdr:y>
    </cdr:from>
    <cdr:to>
      <cdr:x>0.11265</cdr:x>
      <cdr:y>0.06808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B0F37A89-EFD3-0191-8449-F3F94F0B0FBF}"/>
            </a:ext>
          </a:extLst>
        </cdr:cNvPr>
        <cdr:cNvSpPr txBox="1"/>
      </cdr:nvSpPr>
      <cdr:spPr>
        <a:xfrm xmlns:a="http://schemas.openxmlformats.org/drawingml/2006/main">
          <a:off x="156072" y="36723"/>
          <a:ext cx="890530" cy="376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/>
            <a:t>Andel</a:t>
          </a:r>
          <a:r>
            <a:rPr lang="sv-SE" sz="1400" b="1" baseline="0"/>
            <a:t> %</a:t>
          </a:r>
          <a:endParaRPr lang="sv-SE" sz="1400" b="1"/>
        </a:p>
      </cdr:txBody>
    </cdr:sp>
  </cdr:relSizeAnchor>
  <cdr:relSizeAnchor xmlns:cdr="http://schemas.openxmlformats.org/drawingml/2006/chartDrawing">
    <cdr:from>
      <cdr:x>0.88538</cdr:x>
      <cdr:y>0.92587</cdr:y>
    </cdr:from>
    <cdr:to>
      <cdr:x>0.98379</cdr:x>
      <cdr:y>0.98336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EF3A3972-20E1-1D1F-771F-01DB68C231A2}"/>
            </a:ext>
          </a:extLst>
        </cdr:cNvPr>
        <cdr:cNvSpPr txBox="1"/>
      </cdr:nvSpPr>
      <cdr:spPr>
        <a:xfrm xmlns:a="http://schemas.openxmlformats.org/drawingml/2006/main">
          <a:off x="8225928" y="5618602"/>
          <a:ext cx="914400" cy="348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400" b="1"/>
            <a:t>Ålder år</a:t>
          </a:r>
        </a:p>
      </cdr:txBody>
    </cdr:sp>
  </cdr:relSizeAnchor>
  <cdr:relSizeAnchor xmlns:cdr="http://schemas.openxmlformats.org/drawingml/2006/chartDrawing">
    <cdr:from>
      <cdr:x>0.46443</cdr:x>
      <cdr:y>0.11346</cdr:y>
    </cdr:from>
    <cdr:to>
      <cdr:x>0.60376</cdr:x>
      <cdr:y>0.32703</cdr:y>
    </cdr:to>
    <cdr:sp macro="" textlink="">
      <cdr:nvSpPr>
        <cdr:cNvPr id="4" name="Ellips 3">
          <a:extLst xmlns:a="http://schemas.openxmlformats.org/drawingml/2006/main">
            <a:ext uri="{FF2B5EF4-FFF2-40B4-BE49-F238E27FC236}">
              <a16:creationId xmlns:a16="http://schemas.microsoft.com/office/drawing/2014/main" id="{FF2C7EC9-4967-F5D7-1A9A-C74FB37278A3}"/>
            </a:ext>
          </a:extLst>
        </cdr:cNvPr>
        <cdr:cNvSpPr/>
      </cdr:nvSpPr>
      <cdr:spPr>
        <a:xfrm xmlns:a="http://schemas.openxmlformats.org/drawingml/2006/main">
          <a:off x="4314941" y="688552"/>
          <a:ext cx="1294482" cy="1296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0.82905</cdr:x>
      <cdr:y>0.64448</cdr:y>
    </cdr:from>
    <cdr:to>
      <cdr:x>0.96838</cdr:x>
      <cdr:y>0.85804</cdr:y>
    </cdr:to>
    <cdr:sp macro="" textlink="">
      <cdr:nvSpPr>
        <cdr:cNvPr id="5" name="Ellips 4">
          <a:extLst xmlns:a="http://schemas.openxmlformats.org/drawingml/2006/main">
            <a:ext uri="{FF2B5EF4-FFF2-40B4-BE49-F238E27FC236}">
              <a16:creationId xmlns:a16="http://schemas.microsoft.com/office/drawing/2014/main" id="{B349087A-79FD-31DF-54AF-D3A7D7C8EADB}"/>
            </a:ext>
          </a:extLst>
        </cdr:cNvPr>
        <cdr:cNvSpPr/>
      </cdr:nvSpPr>
      <cdr:spPr>
        <a:xfrm xmlns:a="http://schemas.openxmlformats.org/drawingml/2006/main">
          <a:off x="7702627" y="3910986"/>
          <a:ext cx="1294482" cy="1296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0.84333</cdr:x>
      <cdr:y>0.90833</cdr:y>
    </cdr:from>
    <cdr:to>
      <cdr:x>1</cdr:x>
      <cdr:y>1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7424F5AF-C1AC-6D77-3247-CD3B5A74129B}"/>
            </a:ext>
          </a:extLst>
        </cdr:cNvPr>
        <cdr:cNvSpPr txBox="1"/>
      </cdr:nvSpPr>
      <cdr:spPr>
        <a:xfrm xmlns:a="http://schemas.openxmlformats.org/drawingml/2006/main">
          <a:off x="3855720" y="2491740"/>
          <a:ext cx="7162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/>
            <a:t>Ålder År</a:t>
          </a:r>
        </a:p>
      </cdr:txBody>
    </cdr:sp>
  </cdr:relSizeAnchor>
  <cdr:relSizeAnchor xmlns:cdr="http://schemas.openxmlformats.org/drawingml/2006/chartDrawing">
    <cdr:from>
      <cdr:x>0.00167</cdr:x>
      <cdr:y>0.94705</cdr:y>
    </cdr:from>
    <cdr:to>
      <cdr:x>0.08893</cdr:x>
      <cdr:y>0.99583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867EDF29-8869-581D-52FF-2C923900DBBD}"/>
            </a:ext>
          </a:extLst>
        </cdr:cNvPr>
        <cdr:cNvSpPr txBox="1"/>
      </cdr:nvSpPr>
      <cdr:spPr>
        <a:xfrm xmlns:a="http://schemas.openxmlformats.org/drawingml/2006/main">
          <a:off x="15517" y="5747133"/>
          <a:ext cx="810748" cy="29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900">
              <a:effectLst/>
              <a:latin typeface="+mn-lt"/>
              <a:ea typeface="+mn-ea"/>
              <a:cs typeface="+mn-cs"/>
            </a:rPr>
            <a:t>R Lundgren</a:t>
          </a:r>
          <a:endParaRPr lang="sv-SE" sz="900">
            <a:effectLst/>
          </a:endParaRPr>
        </a:p>
        <a:p xmlns:a="http://schemas.openxmlformats.org/drawingml/2006/main">
          <a:endParaRPr lang="sv-SE" sz="900"/>
        </a:p>
      </cdr:txBody>
    </cdr:sp>
  </cdr:relSizeAnchor>
  <cdr:relSizeAnchor xmlns:cdr="http://schemas.openxmlformats.org/drawingml/2006/chartDrawing">
    <cdr:from>
      <cdr:x>0.08</cdr:x>
      <cdr:y>0.39861</cdr:y>
    </cdr:from>
    <cdr:to>
      <cdr:x>0.44167</cdr:x>
      <cdr:y>0.51806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F2FF85B8-F2A9-150E-5B37-71C2102D1400}"/>
            </a:ext>
          </a:extLst>
        </cdr:cNvPr>
        <cdr:cNvSpPr txBox="1"/>
      </cdr:nvSpPr>
      <cdr:spPr>
        <a:xfrm xmlns:a="http://schemas.openxmlformats.org/drawingml/2006/main">
          <a:off x="365760" y="1093470"/>
          <a:ext cx="1653540" cy="327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/>
            <a:t>Medelvärden 2017 -2021</a:t>
          </a:r>
        </a:p>
      </cdr:txBody>
    </cdr:sp>
  </cdr:relSizeAnchor>
  <cdr:relSizeAnchor xmlns:cdr="http://schemas.openxmlformats.org/drawingml/2006/chartDrawing">
    <cdr:from>
      <cdr:x>0.025</cdr:x>
      <cdr:y>0.0375</cdr:y>
    </cdr:from>
    <cdr:to>
      <cdr:x>0.20751</cdr:x>
      <cdr:y>0.1125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AC920997-513D-B785-714A-D507E3DA5F14}"/>
            </a:ext>
          </a:extLst>
        </cdr:cNvPr>
        <cdr:cNvSpPr txBox="1"/>
      </cdr:nvSpPr>
      <cdr:spPr>
        <a:xfrm xmlns:a="http://schemas.openxmlformats.org/drawingml/2006/main">
          <a:off x="232272" y="227567"/>
          <a:ext cx="1695680" cy="45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/>
            <a:t>Kvarvarande % ej UA</a:t>
          </a:r>
        </a:p>
      </cdr:txBody>
    </cdr:sp>
  </cdr:relSizeAnchor>
  <cdr:relSizeAnchor xmlns:cdr="http://schemas.openxmlformats.org/drawingml/2006/chartDrawing">
    <cdr:from>
      <cdr:x>0.84944</cdr:x>
      <cdr:y>0.0213</cdr:y>
    </cdr:from>
    <cdr:to>
      <cdr:x>0.99278</cdr:x>
      <cdr:y>0.0963</cdr:y>
    </cdr:to>
    <cdr:sp macro="" textlink="">
      <cdr:nvSpPr>
        <cdr:cNvPr id="7" name="textruta 1">
          <a:extLst xmlns:a="http://schemas.openxmlformats.org/drawingml/2006/main">
            <a:ext uri="{FF2B5EF4-FFF2-40B4-BE49-F238E27FC236}">
              <a16:creationId xmlns:a16="http://schemas.microsoft.com/office/drawing/2014/main" id="{FBC8D8FC-4149-364B-B436-C076C0DEA741}"/>
            </a:ext>
          </a:extLst>
        </cdr:cNvPr>
        <cdr:cNvSpPr txBox="1"/>
      </cdr:nvSpPr>
      <cdr:spPr>
        <a:xfrm xmlns:a="http://schemas.openxmlformats.org/drawingml/2006/main">
          <a:off x="3883660" y="58420"/>
          <a:ext cx="65532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/>
            <a:t>Ant</a:t>
          </a:r>
          <a:r>
            <a:rPr lang="sv-SE" sz="1400" baseline="0"/>
            <a:t> </a:t>
          </a:r>
          <a:r>
            <a:rPr lang="sv-SE" sz="1400"/>
            <a:t> UA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398FD-F832-2E18-0EA8-8A63C4B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F252E5-04AA-085B-C905-05A7BD96A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1134A5-9F45-5F45-D885-8A460907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41634C-5564-62F9-0B00-A7190DA4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456D7-CE82-310A-8BB0-1231D462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8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636DE-0CC9-CD30-80E4-DB7003B7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9B0E49-4AA8-8A98-E348-F2AA2E9D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8EC779-9B49-41D1-A088-D6F9E518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2DF410-A6BF-4394-0A52-33420782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53258D-82EC-2C98-AF9D-830BB646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35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6977072-FB78-8FC9-F26E-73ECB8472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6525E0-F335-E49E-9CC5-13FFDDAD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9E9C9D-53BA-114A-8317-BB4BE85C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ACBA1A-185A-4C5E-6BF3-7937A676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F7FB3B-F066-6727-D644-A1F44BEA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0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47823-AB44-3436-5B08-C01EC7A9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0A2580-D93C-AF2E-FDD5-26D84944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62A3DC-776C-3297-9CDA-05E163C0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5CE6B4-92E9-4078-F231-89472230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C02F13-928F-82C8-4B43-C763C2C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5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A401A-20AF-7936-DE38-78336416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F52E79-DCD5-D653-CD19-9F5DD701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A20355-FD42-6801-164B-33AFA8A3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747EBB-6427-028F-29F6-4E733B9B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4326D5-0FD1-A315-DD2E-8964DD45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7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5CEA4-18E1-D2CB-B6AC-B6869941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AB8895-B55D-114E-1D6C-50378FB89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4A9C79-FE1A-0755-DFF3-1C850933C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C80879-DE0B-29EC-8459-C420B2E8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6CBB31-DB15-D0BF-57E7-A2AA7EB0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A70D9A-32C5-C99C-9DFA-C50B4B4C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54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632270-6632-D95D-9906-8BE77A04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92D966-66D2-B372-B972-02A6BC74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0C399E-8B13-6F6A-E0AE-D38B45EE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C12006-6DA4-800D-0B45-A2DAE2C6C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D4DE1F-E959-5C2A-4ED6-0CDB503F5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1EF13A6-6D8B-D784-B2DC-63020497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CF5331-0F4E-0C4D-04B1-D9340C8F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BFEF49-D11F-C698-7A87-EEE100A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1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162FE5-1DDB-253C-F4D2-E15FB792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7BC365-3B16-4BB6-0F79-87E5B0DB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DA8E59-6CB8-31F8-BDF9-CFA0779B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BD3059-0AC4-DC2A-0239-E23A798F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95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B36ED1F-DF38-BBC3-7431-7CA8B25A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A0B44E7-C27F-7DD2-B099-9713CC5D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FD213C-B619-B2FC-3348-A7310F20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88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3C856-5411-C47B-89F5-DD9FAC39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33660E-5264-2620-36E9-0EC43AFD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B0852-4B14-8552-75D6-8BBFD119C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307A3D-62BB-3817-C818-8819F3F8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0AEE4-FCF8-080B-52C2-B3FFF855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259AC1-9CCD-D005-5F99-73523D90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81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2A8CA-E719-0C94-6C55-F8CB1404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A1CE67D-B981-A9DF-6B75-EAFBC4EBF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F7C209-2BF2-26D2-D874-DEA903883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AB8A07-0D6C-D92E-D255-BE5E161D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E6F2C7-369F-7CE2-9597-A66D516A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8C76A4-CEA6-DE44-C67D-2601C25C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4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C296D1-742A-BE1A-2F86-6E0D23F1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D1C45F-FF12-7427-4EDF-46F4B559B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F265EA-6931-49CF-C08B-699AB43F6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A7F3-1684-424F-8289-D457E204E50A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D62E00-37C0-681F-B68A-CD3398B3A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7A1599-A66B-D91D-24D6-3675FD0A2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55D2-4D5B-4FE5-B694-15FFA3FE5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10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5FE81-24AE-544D-0C34-B49A71534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SCKCS Uppfödarträffar januari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1C4353-4923-9587-C81B-C3102AF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25000" lnSpcReduction="20000"/>
          </a:bodyPr>
          <a:lstStyle/>
          <a:p>
            <a:r>
              <a:rPr lang="sv-SE" sz="12800"/>
              <a:t>2023-01-16</a:t>
            </a:r>
          </a:p>
          <a:p>
            <a:r>
              <a:rPr lang="sv-SE" sz="12800"/>
              <a:t>2023-01-17</a:t>
            </a:r>
          </a:p>
          <a:p>
            <a:r>
              <a:rPr lang="sv-SE" sz="12800"/>
              <a:t>2023-01-18</a:t>
            </a:r>
          </a:p>
          <a:p>
            <a:r>
              <a:rPr lang="sv-SE" sz="12800"/>
              <a:t>2023-01-19</a:t>
            </a:r>
          </a:p>
          <a:p>
            <a:endParaRPr lang="sv-SE"/>
          </a:p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98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0AED1D-2F11-B0D4-07FA-5806C9B2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96" y="1127759"/>
            <a:ext cx="7341832" cy="565912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6BF65E4-4888-F363-0813-2A0C026D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37" y="231115"/>
            <a:ext cx="975445" cy="5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3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3ACD78-519E-EA06-79A0-F2C19519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22" y="566436"/>
            <a:ext cx="10340186" cy="62226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3FD0B33-2EE0-8C4B-3BAC-2AC3601D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13" y="215885"/>
            <a:ext cx="2926334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D70BD6-6A4C-FB56-F1F5-9CBF7183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5" y="602011"/>
            <a:ext cx="9801566" cy="60121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076C352-FD28-6C2F-2322-1D40116C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395" y="243840"/>
            <a:ext cx="3764606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BCAF31-0386-2C08-E61D-000103D5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21" y="478696"/>
            <a:ext cx="9220779" cy="62269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905E464-D93E-4291-E6DF-22DD6CCF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94" y="96520"/>
            <a:ext cx="5159187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47D3466-E494-D452-5C1B-906BD36A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62" y="106664"/>
            <a:ext cx="3863675" cy="3657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7BD24F-4B6D-10A7-24EC-5C084068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07" y="472456"/>
            <a:ext cx="8336444" cy="63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AFBD9C-2418-C76A-340B-DBAEF947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98" y="426719"/>
            <a:ext cx="10079622" cy="63093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C807A66-2768-D7C0-8D08-72C25526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786" y="76169"/>
            <a:ext cx="6287045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55EC3C-6604-0EC6-5934-6423B5E3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4" y="467505"/>
            <a:ext cx="10302536" cy="61161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FF7DD6A-517F-E628-8208-B26A279A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41" y="125717"/>
            <a:ext cx="2446232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E924CA-DEFD-9680-3D34-853A5243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94" y="411512"/>
            <a:ext cx="9089179" cy="634488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41B96C5-D74C-CDAC-D370-79E6F001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46" y="45720"/>
            <a:ext cx="331498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D82702A-E24D-422E-757A-E3E4AC49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1" y="1466453"/>
            <a:ext cx="11512699" cy="38675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3FCB458-ECE4-4514-4F1F-9D078AE05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76" y="389873"/>
            <a:ext cx="239288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0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7D68739-F2F8-36DC-9C77-7EDF07F8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0" y="1309558"/>
            <a:ext cx="11632750" cy="422764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D078D2-6115-B29A-29A9-71449AB8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38" y="270492"/>
            <a:ext cx="4884843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1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5BAB64-8776-1925-7147-3065FBE7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5" y="303680"/>
            <a:ext cx="11484134" cy="63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F4394CE-576E-B87E-BB69-9F7BB06A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23" y="869577"/>
            <a:ext cx="8820211" cy="5235388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6C8ACF9-9F17-9911-74B6-278703091BF1}"/>
              </a:ext>
            </a:extLst>
          </p:cNvPr>
          <p:cNvCxnSpPr>
            <a:cxnSpLocks/>
          </p:cNvCxnSpPr>
          <p:nvPr/>
        </p:nvCxnSpPr>
        <p:spPr>
          <a:xfrm>
            <a:off x="4267200" y="4857750"/>
            <a:ext cx="0" cy="14713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E83C8E5-1F69-61C1-0D73-2932991037EF}"/>
              </a:ext>
            </a:extLst>
          </p:cNvPr>
          <p:cNvCxnSpPr>
            <a:cxnSpLocks/>
          </p:cNvCxnSpPr>
          <p:nvPr/>
        </p:nvCxnSpPr>
        <p:spPr>
          <a:xfrm>
            <a:off x="7566211" y="4812926"/>
            <a:ext cx="0" cy="14713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F1540BB-3760-4A2F-BEB0-0C7D7B71058B}"/>
              </a:ext>
            </a:extLst>
          </p:cNvPr>
          <p:cNvCxnSpPr>
            <a:cxnSpLocks/>
          </p:cNvCxnSpPr>
          <p:nvPr/>
        </p:nvCxnSpPr>
        <p:spPr>
          <a:xfrm>
            <a:off x="5925670" y="1905000"/>
            <a:ext cx="0" cy="45047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0D33AE3D-3AA4-8CED-9682-E8513964D4E8}"/>
              </a:ext>
            </a:extLst>
          </p:cNvPr>
          <p:cNvSpPr txBox="1"/>
          <p:nvPr/>
        </p:nvSpPr>
        <p:spPr>
          <a:xfrm>
            <a:off x="4019550" y="63290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10 %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B294B44-6AF7-A47B-2F54-5FCFD9471911}"/>
              </a:ext>
            </a:extLst>
          </p:cNvPr>
          <p:cNvSpPr txBox="1"/>
          <p:nvPr/>
        </p:nvSpPr>
        <p:spPr>
          <a:xfrm>
            <a:off x="5507131" y="632908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50 %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309577-95C0-F151-4205-752508334D65}"/>
              </a:ext>
            </a:extLst>
          </p:cNvPr>
          <p:cNvSpPr txBox="1"/>
          <p:nvPr/>
        </p:nvSpPr>
        <p:spPr>
          <a:xfrm>
            <a:off x="7174565" y="6284258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90 %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36398F2-78D2-6165-4915-43A1167BBE47}"/>
              </a:ext>
            </a:extLst>
          </p:cNvPr>
          <p:cNvSpPr txBox="1"/>
          <p:nvPr/>
        </p:nvSpPr>
        <p:spPr>
          <a:xfrm>
            <a:off x="3581404" y="580927"/>
            <a:ext cx="481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/>
              <a:t>Normalfördelningskurva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3634322-FB6E-109F-012A-A11FF4E56FC8}"/>
              </a:ext>
            </a:extLst>
          </p:cNvPr>
          <p:cNvSpPr txBox="1"/>
          <p:nvPr/>
        </p:nvSpPr>
        <p:spPr>
          <a:xfrm>
            <a:off x="219075" y="6409764"/>
            <a:ext cx="151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/>
              <a:t>R Lundgren</a:t>
            </a:r>
          </a:p>
        </p:txBody>
      </p:sp>
    </p:spTree>
    <p:extLst>
      <p:ext uri="{BB962C8B-B14F-4D97-AF65-F5344CB8AC3E}">
        <p14:creationId xmlns:p14="http://schemas.microsoft.com/office/powerpoint/2010/main" val="1826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C2672F-C285-9B2D-E6CF-61DAE8C26908}"/>
              </a:ext>
            </a:extLst>
          </p:cNvPr>
          <p:cNvGraphicFramePr>
            <a:graphicFrameLocks noGrp="1"/>
          </p:cNvGraphicFramePr>
          <p:nvPr/>
        </p:nvGraphicFramePr>
        <p:xfrm>
          <a:off x="1450554" y="394771"/>
          <a:ext cx="9290892" cy="606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AA02889-197B-AB29-C52D-1D56398F1108}"/>
              </a:ext>
            </a:extLst>
          </p:cNvPr>
          <p:cNvSpPr txBox="1"/>
          <p:nvPr/>
        </p:nvSpPr>
        <p:spPr>
          <a:xfrm>
            <a:off x="219075" y="6409764"/>
            <a:ext cx="151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/>
              <a:t>R Lundgren</a:t>
            </a:r>
          </a:p>
        </p:txBody>
      </p:sp>
    </p:spTree>
    <p:extLst>
      <p:ext uri="{BB962C8B-B14F-4D97-AF65-F5344CB8AC3E}">
        <p14:creationId xmlns:p14="http://schemas.microsoft.com/office/powerpoint/2010/main" val="133078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8E7E8C-7361-BDD3-3F86-4F88A9FFAE4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161365"/>
          <a:ext cx="11268635" cy="650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72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5E892D-69C6-475D-A503-ED83B1DE7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386167"/>
              </p:ext>
            </p:extLst>
          </p:nvPr>
        </p:nvGraphicFramePr>
        <p:xfrm>
          <a:off x="519952" y="1186964"/>
          <a:ext cx="4742329" cy="223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BAD678-7B99-44C3-84E2-F1A4EB893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368952"/>
              </p:ext>
            </p:extLst>
          </p:nvPr>
        </p:nvGraphicFramePr>
        <p:xfrm>
          <a:off x="519953" y="3952577"/>
          <a:ext cx="4818380" cy="235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ED8EE673-D30A-4D28-5EC7-846CFCE92653}"/>
              </a:ext>
            </a:extLst>
          </p:cNvPr>
          <p:cNvSpPr txBox="1"/>
          <p:nvPr/>
        </p:nvSpPr>
        <p:spPr>
          <a:xfrm>
            <a:off x="519953" y="216987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Tik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8EBAF69-ED1D-9CB5-48E3-6338CD54155A}"/>
              </a:ext>
            </a:extLst>
          </p:cNvPr>
          <p:cNvSpPr txBox="1"/>
          <p:nvPr/>
        </p:nvSpPr>
        <p:spPr>
          <a:xfrm>
            <a:off x="519953" y="4688126"/>
            <a:ext cx="77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Hane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3AB1F2C-FD8B-41D1-02EB-8B93FF5A46F9}"/>
              </a:ext>
            </a:extLst>
          </p:cNvPr>
          <p:cNvSpPr txBox="1"/>
          <p:nvPr/>
        </p:nvSpPr>
        <p:spPr>
          <a:xfrm>
            <a:off x="2008094" y="470615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Hjärta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4A466B8-2C8D-4329-A5ED-351B8960D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544420"/>
              </p:ext>
            </p:extLst>
          </p:nvPr>
        </p:nvGraphicFramePr>
        <p:xfrm>
          <a:off x="4501619" y="1190939"/>
          <a:ext cx="5196859" cy="232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35FC9CF9-5B85-91F5-1A05-EC53598CFE6B}"/>
              </a:ext>
            </a:extLst>
          </p:cNvPr>
          <p:cNvSpPr txBox="1"/>
          <p:nvPr/>
        </p:nvSpPr>
        <p:spPr>
          <a:xfrm>
            <a:off x="7799296" y="470615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Inavel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D3C2ECB-2EE7-41AF-9E22-DB5FC5011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599944"/>
              </p:ext>
            </p:extLst>
          </p:nvPr>
        </p:nvGraphicFramePr>
        <p:xfrm>
          <a:off x="4670397" y="3937414"/>
          <a:ext cx="4818381" cy="244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47886617-52CB-2202-D2CF-8AC1A1119E28}"/>
              </a:ext>
            </a:extLst>
          </p:cNvPr>
          <p:cNvSpPr txBox="1"/>
          <p:nvPr/>
        </p:nvSpPr>
        <p:spPr>
          <a:xfrm>
            <a:off x="268941" y="6311153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/>
              <a:t>R Lundgren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8D007D-8712-4119-7244-1AF45FB00A78}"/>
              </a:ext>
            </a:extLst>
          </p:cNvPr>
          <p:cNvSpPr txBox="1"/>
          <p:nvPr/>
        </p:nvSpPr>
        <p:spPr>
          <a:xfrm>
            <a:off x="9233647" y="1075765"/>
            <a:ext cx="2689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Samma upplägg som tidigare vad gäller Gröna, Gula och Röda rutor.</a:t>
            </a:r>
          </a:p>
          <a:p>
            <a:endParaRPr lang="sv-SE"/>
          </a:p>
          <a:p>
            <a:r>
              <a:rPr lang="sv-SE"/>
              <a:t>Målsättningen är att värdera varje ruta för att kunna följa om vi får fler Gröna rutor framöver.</a:t>
            </a:r>
          </a:p>
          <a:p>
            <a:endParaRPr lang="sv-SE"/>
          </a:p>
          <a:p>
            <a:r>
              <a:rPr lang="sv-SE"/>
              <a:t>Exakt hur modellen ska se ut är inte klart, men önskvärt är att kunna följa utvecklingen månad för månad och år efter år.</a:t>
            </a:r>
          </a:p>
        </p:txBody>
      </p:sp>
    </p:spTree>
    <p:extLst>
      <p:ext uri="{BB962C8B-B14F-4D97-AF65-F5344CB8AC3E}">
        <p14:creationId xmlns:p14="http://schemas.microsoft.com/office/powerpoint/2010/main" val="20256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F6217-66D3-6C83-6DF0-003E313A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/>
          <a:lstStyle/>
          <a:p>
            <a:pPr algn="ctr"/>
            <a:r>
              <a:rPr lang="sv-SE"/>
              <a:t>Konsekvensanalys MRI scanning SM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D669FF-7067-6FB3-4EDE-799FB9AE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988"/>
            <a:ext cx="10515600" cy="5103942"/>
          </a:xfrm>
        </p:spPr>
        <p:txBody>
          <a:bodyPr>
            <a:normAutofit/>
          </a:bodyPr>
          <a:lstStyle/>
          <a:p>
            <a:r>
              <a:rPr lang="sv-SE" sz="2400"/>
              <a:t>Möjlighet att införliva reglerna över hela landet</a:t>
            </a:r>
          </a:p>
          <a:p>
            <a:r>
              <a:rPr lang="sv-SE" sz="2400"/>
              <a:t>Vill valpköpare veta om hunden har SM om hunden inte har kliniskt besvär. (Tillgång på avelsdjur)</a:t>
            </a:r>
          </a:p>
          <a:p>
            <a:r>
              <a:rPr lang="sv-SE" sz="2400"/>
              <a:t>Tillgång till Scanningsmöjlighet för 1, 2 eller 3 ggr/hund</a:t>
            </a:r>
          </a:p>
          <a:p>
            <a:r>
              <a:rPr lang="sv-SE" sz="2400"/>
              <a:t>Ekonomiskt</a:t>
            </a:r>
          </a:p>
          <a:p>
            <a:r>
              <a:rPr lang="sv-SE" sz="2400"/>
              <a:t>Registreringsutveckling, tillgång på avelsdjur</a:t>
            </a:r>
          </a:p>
          <a:p>
            <a:r>
              <a:rPr lang="sv-SE" sz="2400"/>
              <a:t>Rekommendationer från SCKCS</a:t>
            </a:r>
          </a:p>
          <a:p>
            <a:r>
              <a:rPr lang="sv-SE" sz="2400"/>
              <a:t>Vad gör uppfödaren med hundar som inte är fria vid scanning</a:t>
            </a:r>
          </a:p>
          <a:p>
            <a:pPr marL="342900" indent="-342900"/>
            <a:r>
              <a:rPr lang="sv-SE" sz="2400"/>
              <a:t>X </a:t>
            </a:r>
          </a:p>
          <a:p>
            <a:pPr marL="342900" indent="-342900"/>
            <a:r>
              <a:rPr lang="sv-SE" sz="2400"/>
              <a:t>X</a:t>
            </a:r>
          </a:p>
          <a:p>
            <a:pPr marL="342900" indent="-342900"/>
            <a:r>
              <a:rPr lang="sv-SE" sz="2400"/>
              <a:t>X</a:t>
            </a: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1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6700C-CD53-D4A4-8760-0FC03C8A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9029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Avelsrekommendationer i text och schema</a:t>
            </a:r>
            <a:br>
              <a:rPr lang="sv-SE" sz="2800"/>
            </a:br>
            <a:r>
              <a:rPr lang="sv-SE" sz="2800"/>
              <a:t>Scanning 3 ggr, före avelsdebut, 3-5år och efter 5år</a:t>
            </a:r>
            <a:br>
              <a:rPr lang="sv-SE" sz="2800"/>
            </a:br>
            <a:r>
              <a:rPr lang="sv-SE" sz="2800"/>
              <a:t>Text hämtad från England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86BA00A-0BAD-9340-CA57-009F6100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1" y="2211356"/>
            <a:ext cx="5579706" cy="41241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2C6420B-7EF8-A675-B33D-A75772F1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37" y="2295332"/>
            <a:ext cx="5739475" cy="40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6700C-CD53-D4A4-8760-0FC03C8A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Avelsrekommendationer alternativ</a:t>
            </a:r>
            <a:br>
              <a:rPr lang="sv-SE" sz="2800"/>
            </a:br>
            <a:r>
              <a:rPr lang="sv-SE" sz="2800"/>
              <a:t>Scanning 2ggr alternativt 1 gång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F056D844-3BB2-8A12-FFA4-0B7AFED5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/>
              <a:t>                            2 gånger: 3-5år samt &gt;5år                                                          1 gång efter 3år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BBE1D3B-25FD-317E-E807-4A758860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88" y="2472612"/>
            <a:ext cx="4428483" cy="336835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F315E51-7D01-8898-AC3F-564031AA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25" y="2295331"/>
            <a:ext cx="5067739" cy="38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Bredbild</PresentationFormat>
  <Paragraphs>106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SCKCS Uppfödarträffar januari 2023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Konsekvensanalys MRI scanning SM</vt:lpstr>
      <vt:lpstr>Avelsrekommendationer i text och schema Scanning 3 ggr, före avelsdebut, 3-5år och efter 5år Text hämtad från England</vt:lpstr>
      <vt:lpstr>Avelsrekommendationer alternativ Scanning 2ggr alternativt 1 gång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SCKCS-SKK</dc:title>
  <dc:creator>Rolf Lundgren</dc:creator>
  <cp:lastModifiedBy>Tina Sekreterare</cp:lastModifiedBy>
  <cp:revision>1</cp:revision>
  <cp:lastPrinted>2023-01-16T10:32:22Z</cp:lastPrinted>
  <dcterms:created xsi:type="dcterms:W3CDTF">2022-11-12T08:54:50Z</dcterms:created>
  <dcterms:modified xsi:type="dcterms:W3CDTF">2023-01-19T17:33:32Z</dcterms:modified>
</cp:coreProperties>
</file>